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30.svg" ContentType="image/svg+xml"/>
  <Override PartName="/ppt/media/image33.svg" ContentType="image/svg+xml"/>
  <Override PartName="/ppt/media/image35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2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3.png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2" Type="http://schemas.openxmlformats.org/officeDocument/2006/relationships/image" Target="../media/image7.png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tags" Target="../tags/tag63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" Type="http://schemas.openxmlformats.org/officeDocument/2006/relationships/tags" Target="../tags/tag83.xml"/><Relationship Id="rId28" Type="http://schemas.openxmlformats.org/officeDocument/2006/relationships/tags" Target="../tags/tag95.xml"/><Relationship Id="rId27" Type="http://schemas.openxmlformats.org/officeDocument/2006/relationships/tags" Target="../tags/tag94.xml"/><Relationship Id="rId26" Type="http://schemas.openxmlformats.org/officeDocument/2006/relationships/tags" Target="../tags/tag93.xml"/><Relationship Id="rId25" Type="http://schemas.openxmlformats.org/officeDocument/2006/relationships/tags" Target="../tags/tag92.xml"/><Relationship Id="rId24" Type="http://schemas.openxmlformats.org/officeDocument/2006/relationships/image" Target="../media/image4.svg"/><Relationship Id="rId23" Type="http://schemas.openxmlformats.org/officeDocument/2006/relationships/image" Target="../media/image3.png"/><Relationship Id="rId22" Type="http://schemas.openxmlformats.org/officeDocument/2006/relationships/tags" Target="../tags/tag91.xml"/><Relationship Id="rId21" Type="http://schemas.openxmlformats.org/officeDocument/2006/relationships/image" Target="../media/image16.svg"/><Relationship Id="rId20" Type="http://schemas.openxmlformats.org/officeDocument/2006/relationships/image" Target="../media/image15.png"/><Relationship Id="rId2" Type="http://schemas.openxmlformats.org/officeDocument/2006/relationships/tags" Target="../tags/tag82.xml"/><Relationship Id="rId19" Type="http://schemas.openxmlformats.org/officeDocument/2006/relationships/tags" Target="../tags/tag90.xml"/><Relationship Id="rId18" Type="http://schemas.openxmlformats.org/officeDocument/2006/relationships/image" Target="../media/image14.svg"/><Relationship Id="rId17" Type="http://schemas.openxmlformats.org/officeDocument/2006/relationships/image" Target="../media/image13.png"/><Relationship Id="rId16" Type="http://schemas.openxmlformats.org/officeDocument/2006/relationships/tags" Target="../tags/tag89.xml"/><Relationship Id="rId15" Type="http://schemas.openxmlformats.org/officeDocument/2006/relationships/image" Target="../media/image12.svg"/><Relationship Id="rId14" Type="http://schemas.openxmlformats.org/officeDocument/2006/relationships/image" Target="../media/image11.png"/><Relationship Id="rId13" Type="http://schemas.openxmlformats.org/officeDocument/2006/relationships/tags" Target="../tags/tag88.xml"/><Relationship Id="rId12" Type="http://schemas.openxmlformats.org/officeDocument/2006/relationships/image" Target="../media/image10.svg"/><Relationship Id="rId11" Type="http://schemas.openxmlformats.org/officeDocument/2006/relationships/image" Target="../media/image9.png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tags" Target="../tags/tag97.xml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image" Target="../media/image6.svg"/><Relationship Id="rId26" Type="http://schemas.openxmlformats.org/officeDocument/2006/relationships/image" Target="../media/image5.png"/><Relationship Id="rId25" Type="http://schemas.openxmlformats.org/officeDocument/2006/relationships/tags" Target="../tags/tag106.xml"/><Relationship Id="rId24" Type="http://schemas.openxmlformats.org/officeDocument/2006/relationships/image" Target="../media/image16.svg"/><Relationship Id="rId23" Type="http://schemas.openxmlformats.org/officeDocument/2006/relationships/image" Target="../media/image15.png"/><Relationship Id="rId22" Type="http://schemas.openxmlformats.org/officeDocument/2006/relationships/tags" Target="../tags/tag105.xml"/><Relationship Id="rId21" Type="http://schemas.openxmlformats.org/officeDocument/2006/relationships/image" Target="../media/image14.svg"/><Relationship Id="rId20" Type="http://schemas.openxmlformats.org/officeDocument/2006/relationships/image" Target="../media/image13.png"/><Relationship Id="rId2" Type="http://schemas.openxmlformats.org/officeDocument/2006/relationships/tags" Target="../tags/tag96.xml"/><Relationship Id="rId19" Type="http://schemas.openxmlformats.org/officeDocument/2006/relationships/tags" Target="../tags/tag104.xml"/><Relationship Id="rId18" Type="http://schemas.openxmlformats.org/officeDocument/2006/relationships/image" Target="../media/image12.svg"/><Relationship Id="rId17" Type="http://schemas.openxmlformats.org/officeDocument/2006/relationships/image" Target="../media/image11.png"/><Relationship Id="rId16" Type="http://schemas.openxmlformats.org/officeDocument/2006/relationships/tags" Target="../tags/tag103.xml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tags" Target="../tags/tag102.xml"/><Relationship Id="rId12" Type="http://schemas.openxmlformats.org/officeDocument/2006/relationships/image" Target="../media/image8.png"/><Relationship Id="rId11" Type="http://schemas.openxmlformats.org/officeDocument/2006/relationships/tags" Target="../tags/tag101.xml"/><Relationship Id="rId10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" Type="http://schemas.openxmlformats.org/officeDocument/2006/relationships/tags" Target="../tags/tag144.xml"/><Relationship Id="rId20" Type="http://schemas.openxmlformats.org/officeDocument/2006/relationships/tags" Target="../tags/tag154.xml"/><Relationship Id="rId2" Type="http://schemas.openxmlformats.org/officeDocument/2006/relationships/tags" Target="../tags/tag143.xml"/><Relationship Id="rId19" Type="http://schemas.openxmlformats.org/officeDocument/2006/relationships/tags" Target="../tags/tag153.xml"/><Relationship Id="rId18" Type="http://schemas.openxmlformats.org/officeDocument/2006/relationships/tags" Target="../tags/tag152.xml"/><Relationship Id="rId17" Type="http://schemas.openxmlformats.org/officeDocument/2006/relationships/image" Target="../media/image17.png"/><Relationship Id="rId16" Type="http://schemas.openxmlformats.org/officeDocument/2006/relationships/tags" Target="../tags/tag151.xml"/><Relationship Id="rId15" Type="http://schemas.openxmlformats.org/officeDocument/2006/relationships/image" Target="../media/image6.svg"/><Relationship Id="rId14" Type="http://schemas.openxmlformats.org/officeDocument/2006/relationships/image" Target="../media/image5.png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@svg_cloud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" y="14439"/>
            <a:ext cx="12193524" cy="6858000"/>
          </a:xfrm>
          <a:prstGeom prst="rect">
            <a:avLst/>
          </a:prstGeom>
        </p:spPr>
      </p:pic>
      <p:sp>
        <p:nvSpPr>
          <p:cNvPr id="14" name="@svg_GBtop"/>
          <p:cNvSpPr/>
          <p:nvPr>
            <p:custDataLst>
              <p:tags r:id="rId6"/>
            </p:custDataLst>
          </p:nvPr>
        </p:nvSpPr>
        <p:spPr>
          <a:xfrm>
            <a:off x="-12192" y="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58" name="@svg_装饰点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30306" y="679450"/>
            <a:ext cx="534924" cy="777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768484" y="1708531"/>
            <a:ext cx="5466962" cy="238633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600" b="0"/>
            </a:lvl1pPr>
          </a:lstStyle>
          <a:p>
            <a:r>
              <a:rPr lang="zh-CN" altLang="en-US" dirty="0"/>
              <a:t>单击此处编辑</a:t>
            </a:r>
            <a:br>
              <a:rPr lang="en-US" altLang="zh-CN" dirty="0"/>
            </a:br>
            <a:r>
              <a:rPr lang="zh-CN" altLang="en-US" dirty="0"/>
              <a:t>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768484" y="4101846"/>
            <a:ext cx="5466962" cy="4457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lt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768484" y="523906"/>
            <a:ext cx="2743199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68484" y="4767326"/>
            <a:ext cx="5466962" cy="50419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18" name="@svg_GBtop"/>
          <p:cNvSpPr/>
          <p:nvPr userDrawn="1">
            <p:custDataLst>
              <p:tags r:id="rId14"/>
            </p:custDataLst>
          </p:nvPr>
        </p:nvSpPr>
        <p:spPr>
          <a:xfrm>
            <a:off x="0" y="549910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59" name="@svg_印章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58322" y="6083300"/>
            <a:ext cx="278892" cy="278892"/>
          </a:xfrm>
          <a:prstGeom prst="rect">
            <a:avLst/>
          </a:prstGeom>
        </p:spPr>
      </p:pic>
      <p:sp>
        <p:nvSpPr>
          <p:cNvPr id="20" name="日期占位符 19"/>
          <p:cNvSpPr>
            <a:spLocks noGrp="1"/>
          </p:cNvSpPr>
          <p:nvPr>
            <p:ph type="dt" sz="half" idx="18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7" name="页脚占位符 56"/>
          <p:cNvSpPr>
            <a:spLocks noGrp="1"/>
          </p:cNvSpPr>
          <p:nvPr>
            <p:ph type="ftr" sz="quarter" idx="19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0" name="灯片编号占位符 59"/>
          <p:cNvSpPr>
            <a:spLocks noGrp="1"/>
          </p:cNvSpPr>
          <p:nvPr>
            <p:ph type="sldNum" sz="quarter" idx="20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42002" y="1798178"/>
            <a:ext cx="5803895" cy="3261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@svg_cloud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34" y="14439"/>
            <a:ext cx="12193524" cy="6858000"/>
          </a:xfrm>
          <a:prstGeom prst="rect">
            <a:avLst/>
          </a:prstGeom>
        </p:spPr>
      </p:pic>
      <p:sp>
        <p:nvSpPr>
          <p:cNvPr id="9" name="@svg_GBtop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@svg_GBtop"/>
          <p:cNvSpPr/>
          <p:nvPr userDrawn="1">
            <p:custDataLst>
              <p:tags r:id="rId7"/>
            </p:custDataLst>
          </p:nvPr>
        </p:nvSpPr>
        <p:spPr>
          <a:xfrm>
            <a:off x="0" y="549910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9" name="@png_0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983218" y="4453128"/>
            <a:ext cx="3204972" cy="2404872"/>
          </a:xfrm>
          <a:prstGeom prst="rect">
            <a:avLst/>
          </a:prstGeom>
        </p:spPr>
      </p:pic>
      <p:pic>
        <p:nvPicPr>
          <p:cNvPr id="20" name="@svg_云边框0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31474" y="5385816"/>
            <a:ext cx="1161288" cy="859536"/>
          </a:xfrm>
          <a:prstGeom prst="rect">
            <a:avLst/>
          </a:prstGeom>
        </p:spPr>
      </p:pic>
      <p:pic>
        <p:nvPicPr>
          <p:cNvPr id="21" name="@svg_云填充0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31474" y="5385816"/>
            <a:ext cx="1161288" cy="859536"/>
          </a:xfrm>
          <a:prstGeom prst="rect">
            <a:avLst/>
          </a:prstGeom>
        </p:spPr>
      </p:pic>
      <p:pic>
        <p:nvPicPr>
          <p:cNvPr id="22" name="@svg_云边框0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8646" y="5888736"/>
            <a:ext cx="877824" cy="402336"/>
          </a:xfrm>
          <a:prstGeom prst="rect">
            <a:avLst/>
          </a:prstGeom>
        </p:spPr>
      </p:pic>
      <p:pic>
        <p:nvPicPr>
          <p:cNvPr id="23" name="@svg_云填充02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78646" y="5888736"/>
            <a:ext cx="877824" cy="402336"/>
          </a:xfrm>
          <a:prstGeom prst="rect">
            <a:avLst/>
          </a:prstGeom>
        </p:spPr>
      </p:pic>
      <p:pic>
        <p:nvPicPr>
          <p:cNvPr id="11" name="@svg_装饰点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9714" y="786715"/>
            <a:ext cx="534857" cy="777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5"/>
            </p:custDataLst>
          </p:nvPr>
        </p:nvSpPr>
        <p:spPr>
          <a:xfrm>
            <a:off x="928688" y="246171"/>
            <a:ext cx="4101180" cy="1081088"/>
          </a:xfrm>
        </p:spPr>
        <p:txBody>
          <a:bodyPr anchor="ctr">
            <a:normAutofit/>
          </a:bodyPr>
          <a:lstStyle>
            <a:lvl1pPr>
              <a:defRPr sz="4400" b="0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@svg_cloud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34" y="0"/>
            <a:ext cx="12193524" cy="6858000"/>
          </a:xfrm>
          <a:prstGeom prst="rect">
            <a:avLst/>
          </a:prstGeom>
        </p:spPr>
      </p:pic>
      <p:sp>
        <p:nvSpPr>
          <p:cNvPr id="19" name="@svg_GBtop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@svg_GBtop"/>
          <p:cNvSpPr/>
          <p:nvPr userDrawn="1">
            <p:custDataLst>
              <p:tags r:id="rId7"/>
            </p:custDataLst>
          </p:nvPr>
        </p:nvSpPr>
        <p:spPr>
          <a:xfrm>
            <a:off x="0" y="549910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1" name="@svg_装饰点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770" y="786384"/>
            <a:ext cx="534924" cy="77724"/>
          </a:xfrm>
          <a:prstGeom prst="rect">
            <a:avLst/>
          </a:prstGeom>
        </p:spPr>
      </p:pic>
      <p:pic>
        <p:nvPicPr>
          <p:cNvPr id="22" name="@png_0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983218" y="4453128"/>
            <a:ext cx="3204972" cy="2404872"/>
          </a:xfrm>
          <a:prstGeom prst="rect">
            <a:avLst/>
          </a:prstGeom>
        </p:spPr>
      </p:pic>
      <p:pic>
        <p:nvPicPr>
          <p:cNvPr id="23" name="@svg_云边框0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31474" y="5385816"/>
            <a:ext cx="1161288" cy="859536"/>
          </a:xfrm>
          <a:prstGeom prst="rect">
            <a:avLst/>
          </a:prstGeom>
        </p:spPr>
      </p:pic>
      <p:pic>
        <p:nvPicPr>
          <p:cNvPr id="24" name="@svg_云填充0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31474" y="5385816"/>
            <a:ext cx="1161288" cy="859536"/>
          </a:xfrm>
          <a:prstGeom prst="rect">
            <a:avLst/>
          </a:prstGeom>
        </p:spPr>
      </p:pic>
      <p:pic>
        <p:nvPicPr>
          <p:cNvPr id="25" name="@svg_云边框02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78646" y="5888736"/>
            <a:ext cx="877824" cy="402336"/>
          </a:xfrm>
          <a:prstGeom prst="rect">
            <a:avLst/>
          </a:prstGeom>
        </p:spPr>
      </p:pic>
      <p:pic>
        <p:nvPicPr>
          <p:cNvPr id="26" name="@svg_云填充0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78646" y="5888736"/>
            <a:ext cx="877824" cy="402336"/>
          </a:xfrm>
          <a:prstGeom prst="rect">
            <a:avLst/>
          </a:prstGeom>
        </p:spPr>
      </p:pic>
      <p:pic>
        <p:nvPicPr>
          <p:cNvPr id="12" name="@svg_印章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085714" y="686143"/>
            <a:ext cx="278857" cy="2788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>
          <a:xfrm>
            <a:off x="1526400" y="2825364"/>
            <a:ext cx="9144000" cy="864888"/>
          </a:xfrm>
        </p:spPr>
        <p:txBody>
          <a:bodyPr anchor="t">
            <a:normAutofit/>
          </a:bodyPr>
          <a:lstStyle>
            <a:lvl1pPr algn="ctr">
              <a:defRPr sz="4400" b="0"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9"/>
            </p:custDataLst>
          </p:nvPr>
        </p:nvSpPr>
        <p:spPr>
          <a:xfrm>
            <a:off x="1526400" y="3766051"/>
            <a:ext cx="9144000" cy="936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30"/>
            </p:custDataLst>
          </p:nvPr>
        </p:nvSpPr>
        <p:spPr>
          <a:xfrm>
            <a:off x="1524000" y="1598220"/>
            <a:ext cx="9144000" cy="1224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16" name="日期占位符 4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5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6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77495"/>
            <a:ext cx="10517505" cy="864235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 userDrawn="1"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2838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@svg_cloud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4439"/>
            <a:ext cx="12193524" cy="6858000"/>
          </a:xfrm>
          <a:prstGeom prst="rect">
            <a:avLst/>
          </a:prstGeom>
        </p:spPr>
      </p:pic>
      <p:sp>
        <p:nvSpPr>
          <p:cNvPr id="6" name="@svg_GBtop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@svg_GBtop"/>
          <p:cNvSpPr/>
          <p:nvPr userDrawn="1">
            <p:custDataLst>
              <p:tags r:id="rId7"/>
            </p:custDataLst>
          </p:nvPr>
        </p:nvSpPr>
        <p:spPr>
          <a:xfrm>
            <a:off x="0" y="5499100"/>
            <a:ext cx="12193524" cy="1358900"/>
          </a:xfrm>
          <a:custGeom>
            <a:avLst/>
            <a:gdLst>
              <a:gd name="connsiteX0" fmla="*/ 12193524 w 12193524"/>
              <a:gd name="connsiteY0" fmla="*/ 1358900 h 1358900"/>
              <a:gd name="connsiteX1" fmla="*/ 0 w 12193524"/>
              <a:gd name="connsiteY1" fmla="*/ 1358900 h 1358900"/>
              <a:gd name="connsiteX2" fmla="*/ 0 w 12193524"/>
              <a:gd name="connsiteY2" fmla="*/ 0 h 1358900"/>
              <a:gd name="connsiteX3" fmla="*/ 12193524 w 12193524"/>
              <a:gd name="connsiteY3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24" h="1358900">
                <a:moveTo>
                  <a:pt x="12193524" y="1358900"/>
                </a:moveTo>
                <a:lnTo>
                  <a:pt x="0" y="1358900"/>
                </a:lnTo>
                <a:lnTo>
                  <a:pt x="0" y="0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3" name="@svg_装饰点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770" y="786384"/>
            <a:ext cx="534924" cy="777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1"/>
            </p:custDataLst>
          </p:nvPr>
        </p:nvSpPr>
        <p:spPr>
          <a:xfrm>
            <a:off x="838200" y="1768295"/>
            <a:ext cx="10515000" cy="1800000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2"/>
            </p:custDataLst>
          </p:nvPr>
        </p:nvSpPr>
        <p:spPr>
          <a:xfrm>
            <a:off x="4724100" y="3779368"/>
            <a:ext cx="2743200" cy="504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pic>
        <p:nvPicPr>
          <p:cNvPr id="63" name="@svg_印章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85714" y="686143"/>
            <a:ext cx="278857" cy="278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979130" y="4441529"/>
            <a:ext cx="3212870" cy="2402032"/>
          </a:xfrm>
          <a:prstGeom prst="rect">
            <a:avLst/>
          </a:prstGeom>
        </p:spPr>
      </p:pic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8" Type="http://schemas.openxmlformats.org/officeDocument/2006/relationships/theme" Target="../theme/theme2.xml"/><Relationship Id="rId37" Type="http://schemas.openxmlformats.org/officeDocument/2006/relationships/tags" Target="../tags/tag166.xml"/><Relationship Id="rId36" Type="http://schemas.openxmlformats.org/officeDocument/2006/relationships/image" Target="../media/image31.png"/><Relationship Id="rId35" Type="http://schemas.openxmlformats.org/officeDocument/2006/relationships/tags" Target="../tags/tag165.xml"/><Relationship Id="rId34" Type="http://schemas.openxmlformats.org/officeDocument/2006/relationships/tags" Target="../tags/tag164.xml"/><Relationship Id="rId33" Type="http://schemas.openxmlformats.org/officeDocument/2006/relationships/tags" Target="../tags/tag163.xml"/><Relationship Id="rId32" Type="http://schemas.openxmlformats.org/officeDocument/2006/relationships/image" Target="../media/image30.svg"/><Relationship Id="rId31" Type="http://schemas.openxmlformats.org/officeDocument/2006/relationships/image" Target="../media/image29.png"/><Relationship Id="rId30" Type="http://schemas.openxmlformats.org/officeDocument/2006/relationships/tags" Target="../tags/tag162.xml"/><Relationship Id="rId3" Type="http://schemas.openxmlformats.org/officeDocument/2006/relationships/slideLayout" Target="../slideLayouts/slideLayout14.xml"/><Relationship Id="rId29" Type="http://schemas.openxmlformats.org/officeDocument/2006/relationships/image" Target="../media/image28.svg"/><Relationship Id="rId28" Type="http://schemas.openxmlformats.org/officeDocument/2006/relationships/image" Target="../media/image27.png"/><Relationship Id="rId27" Type="http://schemas.openxmlformats.org/officeDocument/2006/relationships/tags" Target="../tags/tag161.xml"/><Relationship Id="rId26" Type="http://schemas.openxmlformats.org/officeDocument/2006/relationships/image" Target="../media/image26.png"/><Relationship Id="rId25" Type="http://schemas.openxmlformats.org/officeDocument/2006/relationships/tags" Target="../tags/tag160.xml"/><Relationship Id="rId24" Type="http://schemas.openxmlformats.org/officeDocument/2006/relationships/image" Target="../media/image25.svg"/><Relationship Id="rId23" Type="http://schemas.openxmlformats.org/officeDocument/2006/relationships/image" Target="../media/image24.png"/><Relationship Id="rId22" Type="http://schemas.openxmlformats.org/officeDocument/2006/relationships/tags" Target="../tags/tag159.xml"/><Relationship Id="rId21" Type="http://schemas.openxmlformats.org/officeDocument/2006/relationships/image" Target="../media/image23.svg"/><Relationship Id="rId20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58.xml"/><Relationship Id="rId18" Type="http://schemas.openxmlformats.org/officeDocument/2006/relationships/image" Target="../media/image21.svg"/><Relationship Id="rId17" Type="http://schemas.openxmlformats.org/officeDocument/2006/relationships/image" Target="../media/image20.png"/><Relationship Id="rId16" Type="http://schemas.openxmlformats.org/officeDocument/2006/relationships/tags" Target="../tags/tag157.xml"/><Relationship Id="rId15" Type="http://schemas.openxmlformats.org/officeDocument/2006/relationships/image" Target="../media/image19.svg"/><Relationship Id="rId14" Type="http://schemas.openxmlformats.org/officeDocument/2006/relationships/image" Target="../media/image18.png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5" name="@svg_cloud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524" y="-2552"/>
            <a:ext cx="12193524" cy="6865059"/>
          </a:xfrm>
          <a:prstGeom prst="rect">
            <a:avLst/>
          </a:prstGeom>
        </p:spPr>
      </p:pic>
      <p:pic>
        <p:nvPicPr>
          <p:cNvPr id="56" name="@svg_GBtop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762" y="0"/>
            <a:ext cx="12193524" cy="864000"/>
          </a:xfrm>
          <a:prstGeom prst="rect">
            <a:avLst/>
          </a:prstGeom>
        </p:spPr>
      </p:pic>
      <p:pic>
        <p:nvPicPr>
          <p:cNvPr id="57" name="@svg_GBcentre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2286" y="863999"/>
            <a:ext cx="12193524" cy="5348115"/>
          </a:xfrm>
          <a:prstGeom prst="rect">
            <a:avLst/>
          </a:prstGeom>
        </p:spPr>
      </p:pic>
      <p:pic>
        <p:nvPicPr>
          <p:cNvPr id="58" name="@svg_GBdown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762" y="6212114"/>
            <a:ext cx="12193524" cy="645886"/>
          </a:xfrm>
          <a:prstGeom prst="rect">
            <a:avLst/>
          </a:prstGeom>
        </p:spPr>
      </p:pic>
      <p:pic>
        <p:nvPicPr>
          <p:cNvPr id="59" name="@png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712568" y="30806"/>
            <a:ext cx="2175393" cy="840727"/>
          </a:xfrm>
          <a:prstGeom prst="rect">
            <a:avLst/>
          </a:prstGeom>
        </p:spPr>
      </p:pic>
      <p:pic>
        <p:nvPicPr>
          <p:cNvPr id="60" name="@svg_云边框01"/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63028" y="437714"/>
            <a:ext cx="826585" cy="311273"/>
          </a:xfrm>
          <a:prstGeom prst="rect">
            <a:avLst/>
          </a:prstGeom>
        </p:spPr>
      </p:pic>
      <p:pic>
        <p:nvPicPr>
          <p:cNvPr id="61" name="@svg_云填充01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563028" y="437714"/>
            <a:ext cx="826585" cy="31127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3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3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9815674" y="5599101"/>
            <a:ext cx="1969179" cy="969348"/>
          </a:xfrm>
          <a:prstGeom prst="rect">
            <a:avLst/>
          </a:prstGeom>
        </p:spPr>
      </p:pic>
      <p:sp>
        <p:nvSpPr>
          <p:cNvPr id="6" name="KSO_TEMPLATE" hidden="1"/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6"/>
          </a:solidFill>
          <a:latin typeface="+mj-ea"/>
          <a:ea typeface="+mj-ea"/>
          <a:cs typeface="汉仪楷体简" panose="02010600000101010101" charset="-128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汉仪楷体简" panose="02010600000101010101" charset="-128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302.xml"/><Relationship Id="rId15" Type="http://schemas.openxmlformats.org/officeDocument/2006/relationships/tags" Target="../tags/tag301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tags" Target="../tags/tag28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320.xml"/><Relationship Id="rId17" Type="http://schemas.openxmlformats.org/officeDocument/2006/relationships/tags" Target="../tags/tag319.xml"/><Relationship Id="rId16" Type="http://schemas.openxmlformats.org/officeDocument/2006/relationships/tags" Target="../tags/tag318.xml"/><Relationship Id="rId15" Type="http://schemas.openxmlformats.org/officeDocument/2006/relationships/tags" Target="../tags/tag317.xml"/><Relationship Id="rId14" Type="http://schemas.openxmlformats.org/officeDocument/2006/relationships/tags" Target="../tags/tag316.xml"/><Relationship Id="rId13" Type="http://schemas.openxmlformats.org/officeDocument/2006/relationships/tags" Target="../tags/tag315.xml"/><Relationship Id="rId12" Type="http://schemas.openxmlformats.org/officeDocument/2006/relationships/tags" Target="../tags/tag314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tags" Target="../tags/tag30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image" Target="../media/image33.svg"/><Relationship Id="rId3" Type="http://schemas.openxmlformats.org/officeDocument/2006/relationships/image" Target="../media/image32.png"/><Relationship Id="rId2" Type="http://schemas.openxmlformats.org/officeDocument/2006/relationships/tags" Target="../tags/tag173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222.xml"/><Relationship Id="rId2" Type="http://schemas.openxmlformats.org/officeDocument/2006/relationships/tags" Target="../tags/tag204.xml"/><Relationship Id="rId19" Type="http://schemas.openxmlformats.org/officeDocument/2006/relationships/tags" Target="../tags/tag221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tags" Target="../tags/tag20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6" Type="http://schemas.openxmlformats.org/officeDocument/2006/relationships/slideLayout" Target="../slideLayouts/slideLayout13.xml"/><Relationship Id="rId25" Type="http://schemas.openxmlformats.org/officeDocument/2006/relationships/tags" Target="../tags/tag247.xml"/><Relationship Id="rId24" Type="http://schemas.openxmlformats.org/officeDocument/2006/relationships/tags" Target="../tags/tag246.xml"/><Relationship Id="rId23" Type="http://schemas.openxmlformats.org/officeDocument/2006/relationships/tags" Target="../tags/tag245.xml"/><Relationship Id="rId22" Type="http://schemas.openxmlformats.org/officeDocument/2006/relationships/tags" Target="../tags/tag244.xml"/><Relationship Id="rId21" Type="http://schemas.openxmlformats.org/officeDocument/2006/relationships/tags" Target="../tags/tag243.xml"/><Relationship Id="rId20" Type="http://schemas.openxmlformats.org/officeDocument/2006/relationships/tags" Target="../tags/tag242.xml"/><Relationship Id="rId2" Type="http://schemas.openxmlformats.org/officeDocument/2006/relationships/tags" Target="../tags/tag224.xml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272.xml"/><Relationship Id="rId20" Type="http://schemas.openxmlformats.org/officeDocument/2006/relationships/tags" Target="../tags/tag271.xml"/><Relationship Id="rId2" Type="http://schemas.openxmlformats.org/officeDocument/2006/relationships/tags" Target="../tags/tag253.xml"/><Relationship Id="rId19" Type="http://schemas.openxmlformats.org/officeDocument/2006/relationships/tags" Target="../tags/tag270.xml"/><Relationship Id="rId18" Type="http://schemas.openxmlformats.org/officeDocument/2006/relationships/tags" Target="../tags/tag269.xml"/><Relationship Id="rId17" Type="http://schemas.openxmlformats.org/officeDocument/2006/relationships/tags" Target="../tags/tag268.xml"/><Relationship Id="rId16" Type="http://schemas.openxmlformats.org/officeDocument/2006/relationships/tags" Target="../tags/tag267.xml"/><Relationship Id="rId15" Type="http://schemas.openxmlformats.org/officeDocument/2006/relationships/tags" Target="../tags/tag266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tags" Target="../tags/tag2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image" Target="../media/image35.svg"/><Relationship Id="rId7" Type="http://schemas.openxmlformats.org/officeDocument/2006/relationships/image" Target="../media/image34.png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286.xml"/><Relationship Id="rId15" Type="http://schemas.openxmlformats.org/officeDocument/2006/relationships/tags" Target="../tags/tag285.xml"/><Relationship Id="rId14" Type="http://schemas.openxmlformats.org/officeDocument/2006/relationships/tags" Target="../tags/tag284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tags" Target="../tags/tag2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8484" y="1708531"/>
            <a:ext cx="5466962" cy="2386330"/>
          </a:xfrm>
        </p:spPr>
        <p:txBody>
          <a:bodyPr/>
          <a:lstStyle/>
          <a:p>
            <a:r>
              <a:rPr lang="zh-CN" altLang="en-US"/>
              <a:t>中国春节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68484" y="4101846"/>
            <a:ext cx="5466962" cy="445770"/>
          </a:xfrm>
        </p:spPr>
        <p:txBody>
          <a:bodyPr/>
          <a:lstStyle/>
          <a:p>
            <a:r>
              <a:rPr lang="zh-CN" altLang="en-US" dirty="0"/>
              <a:t>天润城二十九中</a:t>
            </a:r>
            <a:r>
              <a:rPr lang="en-US" altLang="zh-CN" dirty="0"/>
              <a:t>    3</a:t>
            </a:r>
            <a:r>
              <a:rPr lang="zh-CN" altLang="en-US" dirty="0"/>
              <a:t>（</a:t>
            </a:r>
            <a:r>
              <a:rPr lang="en-US" altLang="zh-CN" dirty="0"/>
              <a:t>17</a:t>
            </a:r>
            <a:r>
              <a:rPr lang="zh-CN" altLang="en-US" dirty="0"/>
              <a:t>）班</a:t>
            </a:r>
            <a:endParaRPr lang="zh-CN" altLang="en-US" dirty="0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768484" y="523906"/>
            <a:ext cx="2743199" cy="504000"/>
          </a:xfrm>
        </p:spPr>
        <p:txBody>
          <a:bodyPr/>
          <a:lstStyle/>
          <a:p>
            <a:r>
              <a:rPr lang="zh-CN" altLang="en-US"/>
              <a:t>李可萱</a:t>
            </a:r>
            <a:r>
              <a:rPr lang="en-US" altLang="zh-CN"/>
              <a:t>  </a:t>
            </a:r>
            <a:r>
              <a:rPr lang="zh-CN" altLang="en-US"/>
              <a:t>陈昕</a:t>
            </a:r>
            <a:r>
              <a:rPr lang="en-US" altLang="zh-CN"/>
              <a:t>  </a:t>
            </a:r>
            <a:r>
              <a:rPr lang="zh-CN" altLang="en-US"/>
              <a:t>沐珂羽</a:t>
            </a:r>
            <a:r>
              <a:rPr lang="en-US" altLang="zh-CN"/>
              <a:t>  </a:t>
            </a:r>
            <a:r>
              <a:rPr lang="zh-CN" altLang="en-US"/>
              <a:t>岳茗泽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769119" y="4775581"/>
            <a:ext cx="5466962" cy="504190"/>
          </a:xfrm>
        </p:spPr>
        <p:txBody>
          <a:bodyPr/>
          <a:lstStyle/>
          <a:p>
            <a:r>
              <a:rPr lang="zh-CN" altLang="en-US"/>
              <a:t>汇报人：</a:t>
            </a:r>
            <a:r>
              <a:rPr lang="zh-CN" altLang="en-US">
                <a:sym typeface="+mn-ea"/>
              </a:rPr>
              <a:t>李可萱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陈昕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沐珂羽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岳茗泽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赏花灯和猜灯谜</a:t>
            </a:r>
            <a:endParaRPr lang="zh-CN" altLang="en-US"/>
          </a:p>
        </p:txBody>
      </p:sp>
      <p:sp>
        <p:nvSpPr>
          <p:cNvPr id="4" name="圆角矩形 5"/>
          <p:cNvSpPr/>
          <p:nvPr>
            <p:custDataLst>
              <p:tags r:id="rId1"/>
            </p:custDataLst>
          </p:nvPr>
        </p:nvSpPr>
        <p:spPr>
          <a:xfrm>
            <a:off x="719089" y="1454102"/>
            <a:ext cx="2514186" cy="4614551"/>
          </a:xfrm>
          <a:prstGeom prst="roundRect">
            <a:avLst>
              <a:gd name="adj" fmla="val 662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3"/>
          <p:cNvSpPr/>
          <p:nvPr>
            <p:custDataLst>
              <p:tags r:id="rId2"/>
            </p:custDataLst>
          </p:nvPr>
        </p:nvSpPr>
        <p:spPr>
          <a:xfrm>
            <a:off x="695960" y="1408470"/>
            <a:ext cx="2514186" cy="4614551"/>
          </a:xfrm>
          <a:prstGeom prst="roundRect">
            <a:avLst>
              <a:gd name="adj" fmla="val 662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69740" y="1776658"/>
            <a:ext cx="2166001" cy="303427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sym typeface="+mn-ea"/>
              </a:rPr>
              <a:t>赏花灯：春节期间，人们会挂上各种形状和颜色的灯笼，寓意吉祥如意</a:t>
            </a:r>
            <a:endParaRPr lang="zh-CN" altLang="en-US" sz="2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7" name="圆角矩形 16"/>
          <p:cNvSpPr/>
          <p:nvPr>
            <p:custDataLst>
              <p:tags r:id="rId4"/>
            </p:custDataLst>
          </p:nvPr>
        </p:nvSpPr>
        <p:spPr>
          <a:xfrm>
            <a:off x="875991" y="4988466"/>
            <a:ext cx="676993" cy="677618"/>
          </a:xfrm>
          <a:prstGeom prst="roundRect">
            <a:avLst>
              <a:gd name="adj" fmla="val 2376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rmAutofit fontScale="80000"/>
          </a:bodyPr>
          <a:p>
            <a:pPr algn="ctr"/>
            <a:r>
              <a:rPr lang="en-US" altLang="zh-CN" sz="3600" b="1">
                <a:latin typeface="+mn-ea"/>
              </a:rPr>
              <a:t>01</a:t>
            </a:r>
            <a:endParaRPr lang="en-US" altLang="zh-CN" sz="3600" b="1">
              <a:latin typeface="+mn-ea"/>
            </a:endParaRPr>
          </a:p>
        </p:txBody>
      </p:sp>
      <p:sp>
        <p:nvSpPr>
          <p:cNvPr id="8" name="圆角矩形 12"/>
          <p:cNvSpPr/>
          <p:nvPr>
            <p:custDataLst>
              <p:tags r:id="rId5"/>
            </p:custDataLst>
          </p:nvPr>
        </p:nvSpPr>
        <p:spPr>
          <a:xfrm>
            <a:off x="3475192" y="1454102"/>
            <a:ext cx="2514186" cy="4614551"/>
          </a:xfrm>
          <a:prstGeom prst="roundRect">
            <a:avLst>
              <a:gd name="adj" fmla="val 6621"/>
            </a:avLst>
          </a:prstGeom>
          <a:solidFill>
            <a:srgbClr val="BFBF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13"/>
          <p:cNvSpPr/>
          <p:nvPr>
            <p:custDataLst>
              <p:tags r:id="rId6"/>
            </p:custDataLst>
          </p:nvPr>
        </p:nvSpPr>
        <p:spPr>
          <a:xfrm>
            <a:off x="3446437" y="1408470"/>
            <a:ext cx="2514186" cy="4614551"/>
          </a:xfrm>
          <a:prstGeom prst="roundRect">
            <a:avLst>
              <a:gd name="adj" fmla="val 6621"/>
            </a:avLst>
          </a:prstGeom>
          <a:solidFill>
            <a:schemeClr val="bg1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15"/>
          <p:cNvSpPr/>
          <p:nvPr>
            <p:custDataLst>
              <p:tags r:id="rId7"/>
            </p:custDataLst>
          </p:nvPr>
        </p:nvSpPr>
        <p:spPr>
          <a:xfrm>
            <a:off x="3675852" y="4993467"/>
            <a:ext cx="676993" cy="677618"/>
          </a:xfrm>
          <a:prstGeom prst="roundRect">
            <a:avLst>
              <a:gd name="adj" fmla="val 23765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rmAutofit fontScale="80000"/>
          </a:bodyPr>
          <a:p>
            <a:pPr algn="ctr"/>
            <a:r>
              <a:rPr lang="en-US" altLang="zh-CN" sz="3600" b="1">
                <a:latin typeface="+mn-ea"/>
              </a:rPr>
              <a:t>02</a:t>
            </a:r>
            <a:endParaRPr lang="en-US" altLang="zh-CN" sz="3600" b="1"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621468" y="1781659"/>
            <a:ext cx="2164751" cy="303427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sym typeface="+mn-ea"/>
              </a:rPr>
              <a:t>猜灯谜：赏花灯的同时，人们会猜灯谜，增加节日气氛</a:t>
            </a:r>
            <a:endParaRPr lang="zh-CN" altLang="en-US" sz="2300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2" name="圆角矩形 5"/>
          <p:cNvSpPr/>
          <p:nvPr>
            <p:custDataLst>
              <p:tags r:id="rId9"/>
            </p:custDataLst>
          </p:nvPr>
        </p:nvSpPr>
        <p:spPr>
          <a:xfrm>
            <a:off x="6225670" y="1454102"/>
            <a:ext cx="2514186" cy="4614551"/>
          </a:xfrm>
          <a:prstGeom prst="roundRect">
            <a:avLst>
              <a:gd name="adj" fmla="val 662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3"/>
          <p:cNvSpPr/>
          <p:nvPr>
            <p:custDataLst>
              <p:tags r:id="rId10"/>
            </p:custDataLst>
          </p:nvPr>
        </p:nvSpPr>
        <p:spPr>
          <a:xfrm>
            <a:off x="6202541" y="1408470"/>
            <a:ext cx="2514186" cy="4614551"/>
          </a:xfrm>
          <a:prstGeom prst="roundRect">
            <a:avLst>
              <a:gd name="adj" fmla="val 662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6376321" y="1776658"/>
            <a:ext cx="2166001" cy="303427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sym typeface="+mn-ea"/>
              </a:rPr>
              <a:t>灯谜内容：灯谜内容丰富多样，包括字谜、成语谜、歇后语谜等</a:t>
            </a:r>
            <a:endParaRPr lang="zh-CN" altLang="en-US" sz="2300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5" name="圆角矩形 16"/>
          <p:cNvSpPr/>
          <p:nvPr>
            <p:custDataLst>
              <p:tags r:id="rId12"/>
            </p:custDataLst>
          </p:nvPr>
        </p:nvSpPr>
        <p:spPr>
          <a:xfrm>
            <a:off x="6382572" y="4988466"/>
            <a:ext cx="676993" cy="677618"/>
          </a:xfrm>
          <a:prstGeom prst="roundRect">
            <a:avLst>
              <a:gd name="adj" fmla="val 2376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rmAutofit fontScale="80000"/>
          </a:bodyPr>
          <a:p>
            <a:pPr algn="ctr"/>
            <a:r>
              <a:rPr lang="en-US" altLang="zh-CN" sz="3600" b="1">
                <a:latin typeface="+mn-ea"/>
              </a:rPr>
              <a:t>03</a:t>
            </a:r>
            <a:endParaRPr lang="en-US" altLang="zh-CN" sz="3600" b="1">
              <a:latin typeface="+mn-ea"/>
            </a:endParaRPr>
          </a:p>
        </p:txBody>
      </p:sp>
      <p:sp>
        <p:nvSpPr>
          <p:cNvPr id="26" name="圆角矩形 12"/>
          <p:cNvSpPr/>
          <p:nvPr>
            <p:custDataLst>
              <p:tags r:id="rId13"/>
            </p:custDataLst>
          </p:nvPr>
        </p:nvSpPr>
        <p:spPr>
          <a:xfrm>
            <a:off x="8981773" y="1454102"/>
            <a:ext cx="2514186" cy="4614551"/>
          </a:xfrm>
          <a:prstGeom prst="roundRect">
            <a:avLst>
              <a:gd name="adj" fmla="val 6621"/>
            </a:avLst>
          </a:prstGeom>
          <a:solidFill>
            <a:srgbClr val="BFBF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13"/>
          <p:cNvSpPr/>
          <p:nvPr>
            <p:custDataLst>
              <p:tags r:id="rId14"/>
            </p:custDataLst>
          </p:nvPr>
        </p:nvSpPr>
        <p:spPr>
          <a:xfrm>
            <a:off x="8953018" y="1408470"/>
            <a:ext cx="2514186" cy="4614551"/>
          </a:xfrm>
          <a:prstGeom prst="roundRect">
            <a:avLst>
              <a:gd name="adj" fmla="val 6621"/>
            </a:avLst>
          </a:prstGeom>
          <a:solidFill>
            <a:schemeClr val="bg1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15"/>
          <p:cNvSpPr/>
          <p:nvPr>
            <p:custDataLst>
              <p:tags r:id="rId15"/>
            </p:custDataLst>
          </p:nvPr>
        </p:nvSpPr>
        <p:spPr>
          <a:xfrm>
            <a:off x="9182433" y="4993467"/>
            <a:ext cx="676993" cy="677618"/>
          </a:xfrm>
          <a:prstGeom prst="roundRect">
            <a:avLst>
              <a:gd name="adj" fmla="val 23765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rmAutofit fontScale="80000"/>
          </a:bodyPr>
          <a:p>
            <a:pPr algn="ctr"/>
            <a:r>
              <a:rPr lang="en-US" altLang="zh-CN" sz="3600" b="1">
                <a:latin typeface="+mn-ea"/>
              </a:rPr>
              <a:t>04</a:t>
            </a:r>
            <a:endParaRPr lang="en-US" altLang="zh-CN" sz="3600" b="1">
              <a:latin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6"/>
            </p:custDataLst>
          </p:nvPr>
        </p:nvSpPr>
        <p:spPr>
          <a:xfrm>
            <a:off x="9128049" y="1781659"/>
            <a:ext cx="2164751" cy="303427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sym typeface="+mn-ea"/>
              </a:rPr>
              <a:t>猜灯谜技巧：猜灯谜需要掌握一定的技巧，如联想、推理、谐音等</a:t>
            </a:r>
            <a:endParaRPr lang="zh-CN" altLang="en-US" sz="2300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春节的文化传承和创新</a:t>
            </a:r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1"/>
            </p:custDataLst>
          </p:nvPr>
        </p:nvSpPr>
        <p:spPr>
          <a:xfrm>
            <a:off x="5841249" y="2165524"/>
            <a:ext cx="219564" cy="482817"/>
          </a:xfrm>
          <a:custGeom>
            <a:avLst/>
            <a:gdLst>
              <a:gd name="connsiteX0" fmla="*/ 210194 w 210193"/>
              <a:gd name="connsiteY0" fmla="*/ 0 h 462211"/>
              <a:gd name="connsiteX1" fmla="*/ 0 w 210193"/>
              <a:gd name="connsiteY1" fmla="*/ 231106 h 462211"/>
              <a:gd name="connsiteX2" fmla="*/ 210194 w 210193"/>
              <a:gd name="connsiteY2" fmla="*/ 462212 h 462211"/>
              <a:gd name="connsiteX3" fmla="*/ 210194 w 210193"/>
              <a:gd name="connsiteY3" fmla="*/ 0 h 4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3" h="462211">
                <a:moveTo>
                  <a:pt x="210194" y="0"/>
                </a:moveTo>
                <a:cubicBezTo>
                  <a:pt x="92228" y="11260"/>
                  <a:pt x="0" y="110459"/>
                  <a:pt x="0" y="231106"/>
                </a:cubicBezTo>
                <a:cubicBezTo>
                  <a:pt x="0" y="351753"/>
                  <a:pt x="92228" y="450951"/>
                  <a:pt x="210194" y="462212"/>
                </a:cubicBezTo>
                <a:lnTo>
                  <a:pt x="210194" y="0"/>
                </a:lnTo>
                <a:close/>
              </a:path>
            </a:pathLst>
          </a:custGeom>
          <a:solidFill>
            <a:schemeClr val="accent1"/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"/>
            </p:custDataLst>
          </p:nvPr>
        </p:nvSpPr>
        <p:spPr>
          <a:xfrm>
            <a:off x="6107236" y="2165524"/>
            <a:ext cx="219564" cy="482817"/>
          </a:xfrm>
          <a:custGeom>
            <a:avLst/>
            <a:gdLst>
              <a:gd name="connsiteX0" fmla="*/ 0 w 210193"/>
              <a:gd name="connsiteY0" fmla="*/ 0 h 462211"/>
              <a:gd name="connsiteX1" fmla="*/ 0 w 210193"/>
              <a:gd name="connsiteY1" fmla="*/ 462212 h 462211"/>
              <a:gd name="connsiteX2" fmla="*/ 210194 w 210193"/>
              <a:gd name="connsiteY2" fmla="*/ 231106 h 462211"/>
              <a:gd name="connsiteX3" fmla="*/ 0 w 210193"/>
              <a:gd name="connsiteY3" fmla="*/ 0 h 4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3" h="462211">
                <a:moveTo>
                  <a:pt x="0" y="0"/>
                </a:moveTo>
                <a:lnTo>
                  <a:pt x="0" y="462212"/>
                </a:lnTo>
                <a:cubicBezTo>
                  <a:pt x="117966" y="450951"/>
                  <a:pt x="210194" y="351753"/>
                  <a:pt x="210194" y="231106"/>
                </a:cubicBezTo>
                <a:cubicBezTo>
                  <a:pt x="210194" y="110459"/>
                  <a:pt x="117430" y="11260"/>
                  <a:pt x="0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3"/>
            </p:custDataLst>
          </p:nvPr>
        </p:nvSpPr>
        <p:spPr>
          <a:xfrm>
            <a:off x="5522197" y="2743266"/>
            <a:ext cx="538269" cy="2569239"/>
          </a:xfrm>
          <a:custGeom>
            <a:avLst/>
            <a:gdLst>
              <a:gd name="connsiteX0" fmla="*/ 515296 w 515296"/>
              <a:gd name="connsiteY0" fmla="*/ 0 h 2459587"/>
              <a:gd name="connsiteX1" fmla="*/ 240758 w 515296"/>
              <a:gd name="connsiteY1" fmla="*/ 0 h 2459587"/>
              <a:gd name="connsiteX2" fmla="*/ 0 w 515296"/>
              <a:gd name="connsiteY2" fmla="*/ 240758 h 2459587"/>
              <a:gd name="connsiteX3" fmla="*/ 0 w 515296"/>
              <a:gd name="connsiteY3" fmla="*/ 383389 h 2459587"/>
              <a:gd name="connsiteX4" fmla="*/ 0 w 515296"/>
              <a:gd name="connsiteY4" fmla="*/ 1120139 h 2459587"/>
              <a:gd name="connsiteX5" fmla="*/ 74533 w 515296"/>
              <a:gd name="connsiteY5" fmla="*/ 1194672 h 2459587"/>
              <a:gd name="connsiteX6" fmla="*/ 89010 w 515296"/>
              <a:gd name="connsiteY6" fmla="*/ 1194672 h 2459587"/>
              <a:gd name="connsiteX7" fmla="*/ 165152 w 515296"/>
              <a:gd name="connsiteY7" fmla="*/ 1118531 h 2459587"/>
              <a:gd name="connsiteX8" fmla="*/ 165152 w 515296"/>
              <a:gd name="connsiteY8" fmla="*/ 383389 h 2459587"/>
              <a:gd name="connsiteX9" fmla="*/ 241830 w 515296"/>
              <a:gd name="connsiteY9" fmla="*/ 383389 h 2459587"/>
              <a:gd name="connsiteX10" fmla="*/ 241830 w 515296"/>
              <a:gd name="connsiteY10" fmla="*/ 2344303 h 2459587"/>
              <a:gd name="connsiteX11" fmla="*/ 357115 w 515296"/>
              <a:gd name="connsiteY11" fmla="*/ 2459588 h 2459587"/>
              <a:gd name="connsiteX12" fmla="*/ 474544 w 515296"/>
              <a:gd name="connsiteY12" fmla="*/ 2342158 h 2459587"/>
              <a:gd name="connsiteX13" fmla="*/ 474544 w 515296"/>
              <a:gd name="connsiteY13" fmla="*/ 1194672 h 2459587"/>
              <a:gd name="connsiteX14" fmla="*/ 515296 w 515296"/>
              <a:gd name="connsiteY14" fmla="*/ 1194672 h 2459587"/>
              <a:gd name="connsiteX15" fmla="*/ 515296 w 515296"/>
              <a:gd name="connsiteY15" fmla="*/ 0 h 24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5296" h="2459587">
                <a:moveTo>
                  <a:pt x="515296" y="0"/>
                </a:moveTo>
                <a:lnTo>
                  <a:pt x="240758" y="0"/>
                </a:lnTo>
                <a:cubicBezTo>
                  <a:pt x="107778" y="0"/>
                  <a:pt x="0" y="107778"/>
                  <a:pt x="0" y="240758"/>
                </a:cubicBezTo>
                <a:lnTo>
                  <a:pt x="0" y="383389"/>
                </a:lnTo>
                <a:lnTo>
                  <a:pt x="0" y="1120139"/>
                </a:lnTo>
                <a:cubicBezTo>
                  <a:pt x="0" y="1161427"/>
                  <a:pt x="33245" y="1194672"/>
                  <a:pt x="74533" y="1194672"/>
                </a:cubicBezTo>
                <a:lnTo>
                  <a:pt x="89010" y="1194672"/>
                </a:lnTo>
                <a:cubicBezTo>
                  <a:pt x="130835" y="1194672"/>
                  <a:pt x="165152" y="1160891"/>
                  <a:pt x="165152" y="1118531"/>
                </a:cubicBezTo>
                <a:lnTo>
                  <a:pt x="165152" y="383389"/>
                </a:lnTo>
                <a:lnTo>
                  <a:pt x="241830" y="383389"/>
                </a:lnTo>
                <a:lnTo>
                  <a:pt x="241830" y="2344303"/>
                </a:lnTo>
                <a:cubicBezTo>
                  <a:pt x="241830" y="2407576"/>
                  <a:pt x="293306" y="2459588"/>
                  <a:pt x="357115" y="2459588"/>
                </a:cubicBezTo>
                <a:cubicBezTo>
                  <a:pt x="421996" y="2459588"/>
                  <a:pt x="474544" y="2407039"/>
                  <a:pt x="474544" y="2342158"/>
                </a:cubicBezTo>
                <a:lnTo>
                  <a:pt x="474544" y="1194672"/>
                </a:lnTo>
                <a:lnTo>
                  <a:pt x="515296" y="1194672"/>
                </a:lnTo>
                <a:lnTo>
                  <a:pt x="515296" y="0"/>
                </a:lnTo>
                <a:close/>
              </a:path>
            </a:pathLst>
          </a:custGeom>
          <a:solidFill>
            <a:schemeClr val="accent1"/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4"/>
            </p:custDataLst>
          </p:nvPr>
        </p:nvSpPr>
        <p:spPr>
          <a:xfrm>
            <a:off x="4478812" y="4928207"/>
            <a:ext cx="1285460" cy="135547"/>
          </a:xfrm>
          <a:custGeom>
            <a:avLst/>
            <a:gdLst>
              <a:gd name="connsiteX0" fmla="*/ 1230598 w 1230598"/>
              <a:gd name="connsiteY0" fmla="*/ 0 h 129762"/>
              <a:gd name="connsiteX1" fmla="*/ 64345 w 1230598"/>
              <a:gd name="connsiteY1" fmla="*/ 0 h 129762"/>
              <a:gd name="connsiteX2" fmla="*/ 0 w 1230598"/>
              <a:gd name="connsiteY2" fmla="*/ 64345 h 129762"/>
              <a:gd name="connsiteX3" fmla="*/ 0 w 1230598"/>
              <a:gd name="connsiteY3" fmla="*/ 65417 h 129762"/>
              <a:gd name="connsiteX4" fmla="*/ 64345 w 1230598"/>
              <a:gd name="connsiteY4" fmla="*/ 129762 h 129762"/>
              <a:gd name="connsiteX5" fmla="*/ 1230598 w 1230598"/>
              <a:gd name="connsiteY5" fmla="*/ 129762 h 129762"/>
              <a:gd name="connsiteX6" fmla="*/ 1230598 w 1230598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598" h="129762">
                <a:moveTo>
                  <a:pt x="1230598" y="0"/>
                </a:moveTo>
                <a:lnTo>
                  <a:pt x="64345" y="0"/>
                </a:lnTo>
                <a:cubicBezTo>
                  <a:pt x="28955" y="0"/>
                  <a:pt x="0" y="28955"/>
                  <a:pt x="0" y="64345"/>
                </a:cubicBezTo>
                <a:lnTo>
                  <a:pt x="0" y="65417"/>
                </a:lnTo>
                <a:cubicBezTo>
                  <a:pt x="0" y="100807"/>
                  <a:pt x="28955" y="129762"/>
                  <a:pt x="64345" y="129762"/>
                </a:cubicBezTo>
                <a:lnTo>
                  <a:pt x="1230598" y="129762"/>
                </a:lnTo>
                <a:lnTo>
                  <a:pt x="123059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5"/>
            </p:custDataLst>
          </p:nvPr>
        </p:nvSpPr>
        <p:spPr>
          <a:xfrm>
            <a:off x="4606167" y="4509658"/>
            <a:ext cx="1158313" cy="134987"/>
          </a:xfrm>
          <a:custGeom>
            <a:avLst/>
            <a:gdLst>
              <a:gd name="connsiteX0" fmla="*/ 1108879 w 1108878"/>
              <a:gd name="connsiteY0" fmla="*/ 0 h 129226"/>
              <a:gd name="connsiteX1" fmla="*/ 59519 w 1108878"/>
              <a:gd name="connsiteY1" fmla="*/ 0 h 129226"/>
              <a:gd name="connsiteX2" fmla="*/ 0 w 1108878"/>
              <a:gd name="connsiteY2" fmla="*/ 59519 h 129226"/>
              <a:gd name="connsiteX3" fmla="*/ 0 w 1108878"/>
              <a:gd name="connsiteY3" fmla="*/ 69707 h 129226"/>
              <a:gd name="connsiteX4" fmla="*/ 59519 w 1108878"/>
              <a:gd name="connsiteY4" fmla="*/ 129226 h 129226"/>
              <a:gd name="connsiteX5" fmla="*/ 1108879 w 1108878"/>
              <a:gd name="connsiteY5" fmla="*/ 129226 h 129226"/>
              <a:gd name="connsiteX6" fmla="*/ 1108879 w 1108878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878" h="129226">
                <a:moveTo>
                  <a:pt x="1108879" y="0"/>
                </a:moveTo>
                <a:lnTo>
                  <a:pt x="59519" y="0"/>
                </a:lnTo>
                <a:cubicBezTo>
                  <a:pt x="26810" y="0"/>
                  <a:pt x="0" y="26810"/>
                  <a:pt x="0" y="59519"/>
                </a:cubicBezTo>
                <a:lnTo>
                  <a:pt x="0" y="69707"/>
                </a:lnTo>
                <a:cubicBezTo>
                  <a:pt x="0" y="102416"/>
                  <a:pt x="26810" y="129226"/>
                  <a:pt x="59519" y="129226"/>
                </a:cubicBezTo>
                <a:lnTo>
                  <a:pt x="1108879" y="129226"/>
                </a:lnTo>
                <a:lnTo>
                  <a:pt x="110887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6"/>
            </p:custDataLst>
          </p:nvPr>
        </p:nvSpPr>
        <p:spPr>
          <a:xfrm>
            <a:off x="4506671" y="4089120"/>
            <a:ext cx="1257453" cy="135547"/>
          </a:xfrm>
          <a:custGeom>
            <a:avLst/>
            <a:gdLst>
              <a:gd name="connsiteX0" fmla="*/ 1203788 w 1203787"/>
              <a:gd name="connsiteY0" fmla="*/ 0 h 129762"/>
              <a:gd name="connsiteX1" fmla="*/ 64881 w 1203787"/>
              <a:gd name="connsiteY1" fmla="*/ 0 h 129762"/>
              <a:gd name="connsiteX2" fmla="*/ 0 w 1203787"/>
              <a:gd name="connsiteY2" fmla="*/ 64881 h 129762"/>
              <a:gd name="connsiteX3" fmla="*/ 64881 w 1203787"/>
              <a:gd name="connsiteY3" fmla="*/ 129762 h 129762"/>
              <a:gd name="connsiteX4" fmla="*/ 1203252 w 1203787"/>
              <a:gd name="connsiteY4" fmla="*/ 129762 h 129762"/>
              <a:gd name="connsiteX5" fmla="*/ 1203252 w 1203787"/>
              <a:gd name="connsiteY5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787" h="129762">
                <a:moveTo>
                  <a:pt x="1203788" y="0"/>
                </a:moveTo>
                <a:lnTo>
                  <a:pt x="64881" y="0"/>
                </a:lnTo>
                <a:cubicBezTo>
                  <a:pt x="28955" y="0"/>
                  <a:pt x="0" y="28955"/>
                  <a:pt x="0" y="64881"/>
                </a:cubicBezTo>
                <a:cubicBezTo>
                  <a:pt x="0" y="100807"/>
                  <a:pt x="28955" y="129762"/>
                  <a:pt x="64881" y="129762"/>
                </a:cubicBezTo>
                <a:lnTo>
                  <a:pt x="1203252" y="129762"/>
                </a:lnTo>
                <a:lnTo>
                  <a:pt x="120325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7"/>
            </p:custDataLst>
          </p:nvPr>
        </p:nvSpPr>
        <p:spPr>
          <a:xfrm>
            <a:off x="4023119" y="3668582"/>
            <a:ext cx="1488780" cy="135547"/>
          </a:xfrm>
          <a:custGeom>
            <a:avLst/>
            <a:gdLst>
              <a:gd name="connsiteX0" fmla="*/ 1424706 w 1425241"/>
              <a:gd name="connsiteY0" fmla="*/ 0 h 129762"/>
              <a:gd name="connsiteX1" fmla="*/ 64881 w 1425241"/>
              <a:gd name="connsiteY1" fmla="*/ 0 h 129762"/>
              <a:gd name="connsiteX2" fmla="*/ 0 w 1425241"/>
              <a:gd name="connsiteY2" fmla="*/ 64881 h 129762"/>
              <a:gd name="connsiteX3" fmla="*/ 64881 w 1425241"/>
              <a:gd name="connsiteY3" fmla="*/ 129762 h 129762"/>
              <a:gd name="connsiteX4" fmla="*/ 1425242 w 1425241"/>
              <a:gd name="connsiteY4" fmla="*/ 129762 h 129762"/>
              <a:gd name="connsiteX5" fmla="*/ 1425242 w 1425241"/>
              <a:gd name="connsiteY5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241" h="129762">
                <a:moveTo>
                  <a:pt x="1424706" y="0"/>
                </a:moveTo>
                <a:lnTo>
                  <a:pt x="64881" y="0"/>
                </a:lnTo>
                <a:cubicBezTo>
                  <a:pt x="28955" y="0"/>
                  <a:pt x="0" y="28955"/>
                  <a:pt x="0" y="64881"/>
                </a:cubicBezTo>
                <a:cubicBezTo>
                  <a:pt x="0" y="100807"/>
                  <a:pt x="28955" y="129762"/>
                  <a:pt x="64881" y="129762"/>
                </a:cubicBezTo>
                <a:lnTo>
                  <a:pt x="1425242" y="129762"/>
                </a:lnTo>
                <a:lnTo>
                  <a:pt x="142524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8"/>
            </p:custDataLst>
          </p:nvPr>
        </p:nvSpPr>
        <p:spPr>
          <a:xfrm>
            <a:off x="4793884" y="3249371"/>
            <a:ext cx="716944" cy="135547"/>
          </a:xfrm>
          <a:custGeom>
            <a:avLst/>
            <a:gdLst>
              <a:gd name="connsiteX0" fmla="*/ 686347 w 686346"/>
              <a:gd name="connsiteY0" fmla="*/ 0 h 129762"/>
              <a:gd name="connsiteX1" fmla="*/ 55766 w 686346"/>
              <a:gd name="connsiteY1" fmla="*/ 0 h 129762"/>
              <a:gd name="connsiteX2" fmla="*/ 0 w 686346"/>
              <a:gd name="connsiteY2" fmla="*/ 55766 h 129762"/>
              <a:gd name="connsiteX3" fmla="*/ 0 w 686346"/>
              <a:gd name="connsiteY3" fmla="*/ 73997 h 129762"/>
              <a:gd name="connsiteX4" fmla="*/ 55766 w 686346"/>
              <a:gd name="connsiteY4" fmla="*/ 129762 h 129762"/>
              <a:gd name="connsiteX5" fmla="*/ 686347 w 686346"/>
              <a:gd name="connsiteY5" fmla="*/ 129762 h 129762"/>
              <a:gd name="connsiteX6" fmla="*/ 686347 w 686346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346" h="129762">
                <a:moveTo>
                  <a:pt x="686347" y="0"/>
                </a:moveTo>
                <a:lnTo>
                  <a:pt x="55766" y="0"/>
                </a:lnTo>
                <a:cubicBezTo>
                  <a:pt x="25202" y="0"/>
                  <a:pt x="0" y="24666"/>
                  <a:pt x="0" y="55766"/>
                </a:cubicBezTo>
                <a:lnTo>
                  <a:pt x="0" y="73997"/>
                </a:lnTo>
                <a:cubicBezTo>
                  <a:pt x="0" y="104561"/>
                  <a:pt x="24666" y="129762"/>
                  <a:pt x="55766" y="129762"/>
                </a:cubicBezTo>
                <a:lnTo>
                  <a:pt x="686347" y="129762"/>
                </a:lnTo>
                <a:lnTo>
                  <a:pt x="68634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9"/>
            </p:custDataLst>
          </p:nvPr>
        </p:nvSpPr>
        <p:spPr>
          <a:xfrm>
            <a:off x="4478812" y="2829496"/>
            <a:ext cx="1093901" cy="135547"/>
          </a:xfrm>
          <a:custGeom>
            <a:avLst/>
            <a:gdLst>
              <a:gd name="connsiteX0" fmla="*/ 1047215 w 1047215"/>
              <a:gd name="connsiteY0" fmla="*/ 0 h 129762"/>
              <a:gd name="connsiteX1" fmla="*/ 64345 w 1047215"/>
              <a:gd name="connsiteY1" fmla="*/ 0 h 129762"/>
              <a:gd name="connsiteX2" fmla="*/ 0 w 1047215"/>
              <a:gd name="connsiteY2" fmla="*/ 64345 h 129762"/>
              <a:gd name="connsiteX3" fmla="*/ 0 w 1047215"/>
              <a:gd name="connsiteY3" fmla="*/ 65417 h 129762"/>
              <a:gd name="connsiteX4" fmla="*/ 64345 w 1047215"/>
              <a:gd name="connsiteY4" fmla="*/ 129762 h 129762"/>
              <a:gd name="connsiteX5" fmla="*/ 990377 w 1047215"/>
              <a:gd name="connsiteY5" fmla="*/ 129762 h 129762"/>
              <a:gd name="connsiteX6" fmla="*/ 1047215 w 1047215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215" h="129762">
                <a:moveTo>
                  <a:pt x="1047215" y="0"/>
                </a:moveTo>
                <a:lnTo>
                  <a:pt x="64345" y="0"/>
                </a:lnTo>
                <a:cubicBezTo>
                  <a:pt x="28955" y="0"/>
                  <a:pt x="0" y="28955"/>
                  <a:pt x="0" y="64345"/>
                </a:cubicBezTo>
                <a:lnTo>
                  <a:pt x="0" y="65417"/>
                </a:lnTo>
                <a:cubicBezTo>
                  <a:pt x="0" y="100807"/>
                  <a:pt x="28955" y="129762"/>
                  <a:pt x="64345" y="129762"/>
                </a:cubicBezTo>
                <a:lnTo>
                  <a:pt x="990377" y="129762"/>
                </a:lnTo>
                <a:cubicBezTo>
                  <a:pt x="995739" y="79895"/>
                  <a:pt x="1016651" y="35390"/>
                  <a:pt x="104721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10"/>
            </p:custDataLst>
          </p:nvPr>
        </p:nvSpPr>
        <p:spPr>
          <a:xfrm>
            <a:off x="6103920" y="2742603"/>
            <a:ext cx="670445" cy="2568679"/>
          </a:xfrm>
          <a:custGeom>
            <a:avLst/>
            <a:gdLst>
              <a:gd name="connsiteX0" fmla="*/ 639161 w 641831"/>
              <a:gd name="connsiteY0" fmla="*/ 1035418 h 2459051"/>
              <a:gd name="connsiteX1" fmla="*/ 372129 w 641831"/>
              <a:gd name="connsiteY1" fmla="*/ 148530 h 2459051"/>
              <a:gd name="connsiteX2" fmla="*/ 193571 w 641831"/>
              <a:gd name="connsiteY2" fmla="*/ 0 h 2459051"/>
              <a:gd name="connsiteX3" fmla="*/ 0 w 641831"/>
              <a:gd name="connsiteY3" fmla="*/ 0 h 2459051"/>
              <a:gd name="connsiteX4" fmla="*/ 0 w 641831"/>
              <a:gd name="connsiteY4" fmla="*/ 1440792 h 2459051"/>
              <a:gd name="connsiteX5" fmla="*/ 50404 w 641831"/>
              <a:gd name="connsiteY5" fmla="*/ 1440792 h 2459051"/>
              <a:gd name="connsiteX6" fmla="*/ 50404 w 641831"/>
              <a:gd name="connsiteY6" fmla="*/ 2383982 h 2459051"/>
              <a:gd name="connsiteX7" fmla="*/ 125473 w 641831"/>
              <a:gd name="connsiteY7" fmla="*/ 2459052 h 2459051"/>
              <a:gd name="connsiteX8" fmla="*/ 125473 w 641831"/>
              <a:gd name="connsiteY8" fmla="*/ 2459052 h 2459051"/>
              <a:gd name="connsiteX9" fmla="*/ 201614 w 641831"/>
              <a:gd name="connsiteY9" fmla="*/ 2382910 h 2459051"/>
              <a:gd name="connsiteX10" fmla="*/ 201614 w 641831"/>
              <a:gd name="connsiteY10" fmla="*/ 1441328 h 2459051"/>
              <a:gd name="connsiteX11" fmla="*/ 472936 w 641831"/>
              <a:gd name="connsiteY11" fmla="*/ 1441328 h 2459051"/>
              <a:gd name="connsiteX12" fmla="*/ 162471 w 641831"/>
              <a:gd name="connsiteY12" fmla="*/ 295451 h 2459051"/>
              <a:gd name="connsiteX13" fmla="*/ 279365 w 641831"/>
              <a:gd name="connsiteY13" fmla="*/ 295451 h 2459051"/>
              <a:gd name="connsiteX14" fmla="*/ 513688 w 641831"/>
              <a:gd name="connsiteY14" fmla="*/ 1074025 h 2459051"/>
              <a:gd name="connsiteX15" fmla="*/ 594655 w 641831"/>
              <a:gd name="connsiteY15" fmla="*/ 1117458 h 2459051"/>
              <a:gd name="connsiteX16" fmla="*/ 594655 w 641831"/>
              <a:gd name="connsiteY16" fmla="*/ 1117458 h 2459051"/>
              <a:gd name="connsiteX17" fmla="*/ 639161 w 641831"/>
              <a:gd name="connsiteY17" fmla="*/ 1035418 h 24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831" h="2459051">
                <a:moveTo>
                  <a:pt x="639161" y="1035418"/>
                </a:moveTo>
                <a:lnTo>
                  <a:pt x="372129" y="148530"/>
                </a:lnTo>
                <a:cubicBezTo>
                  <a:pt x="356579" y="64345"/>
                  <a:pt x="282582" y="0"/>
                  <a:pt x="193571" y="0"/>
                </a:cubicBezTo>
                <a:lnTo>
                  <a:pt x="0" y="0"/>
                </a:lnTo>
                <a:lnTo>
                  <a:pt x="0" y="1440792"/>
                </a:lnTo>
                <a:lnTo>
                  <a:pt x="50404" y="1440792"/>
                </a:lnTo>
                <a:lnTo>
                  <a:pt x="50404" y="2383982"/>
                </a:lnTo>
                <a:cubicBezTo>
                  <a:pt x="50404" y="2425270"/>
                  <a:pt x="84185" y="2459052"/>
                  <a:pt x="125473" y="2459052"/>
                </a:cubicBezTo>
                <a:lnTo>
                  <a:pt x="125473" y="2459052"/>
                </a:lnTo>
                <a:cubicBezTo>
                  <a:pt x="167297" y="2459052"/>
                  <a:pt x="201614" y="2424734"/>
                  <a:pt x="201614" y="2382910"/>
                </a:cubicBezTo>
                <a:lnTo>
                  <a:pt x="201614" y="1441328"/>
                </a:lnTo>
                <a:lnTo>
                  <a:pt x="472936" y="1441328"/>
                </a:lnTo>
                <a:lnTo>
                  <a:pt x="162471" y="295451"/>
                </a:lnTo>
                <a:lnTo>
                  <a:pt x="279365" y="295451"/>
                </a:lnTo>
                <a:lnTo>
                  <a:pt x="513688" y="1074025"/>
                </a:lnTo>
                <a:cubicBezTo>
                  <a:pt x="523876" y="1108343"/>
                  <a:pt x="560338" y="1127646"/>
                  <a:pt x="594655" y="1117458"/>
                </a:cubicBezTo>
                <a:lnTo>
                  <a:pt x="594655" y="1117458"/>
                </a:lnTo>
                <a:cubicBezTo>
                  <a:pt x="629509" y="1107270"/>
                  <a:pt x="649348" y="1070272"/>
                  <a:pt x="639161" y="1035418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11"/>
            </p:custDataLst>
          </p:nvPr>
        </p:nvSpPr>
        <p:spPr>
          <a:xfrm>
            <a:off x="6393786" y="4928207"/>
            <a:ext cx="1643932" cy="134987"/>
          </a:xfrm>
          <a:custGeom>
            <a:avLst/>
            <a:gdLst>
              <a:gd name="connsiteX0" fmla="*/ 1509427 w 1573771"/>
              <a:gd name="connsiteY0" fmla="*/ 0 h 129226"/>
              <a:gd name="connsiteX1" fmla="*/ 0 w 1573771"/>
              <a:gd name="connsiteY1" fmla="*/ 0 h 129226"/>
              <a:gd name="connsiteX2" fmla="*/ 0 w 1573771"/>
              <a:gd name="connsiteY2" fmla="*/ 129226 h 129226"/>
              <a:gd name="connsiteX3" fmla="*/ 1509427 w 1573771"/>
              <a:gd name="connsiteY3" fmla="*/ 129226 h 129226"/>
              <a:gd name="connsiteX4" fmla="*/ 1573772 w 1573771"/>
              <a:gd name="connsiteY4" fmla="*/ 64881 h 129226"/>
              <a:gd name="connsiteX5" fmla="*/ 1573772 w 1573771"/>
              <a:gd name="connsiteY5" fmla="*/ 63809 h 129226"/>
              <a:gd name="connsiteX6" fmla="*/ 1509427 w 1573771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771" h="129226">
                <a:moveTo>
                  <a:pt x="1509427" y="0"/>
                </a:moveTo>
                <a:lnTo>
                  <a:pt x="0" y="0"/>
                </a:lnTo>
                <a:lnTo>
                  <a:pt x="0" y="129226"/>
                </a:lnTo>
                <a:lnTo>
                  <a:pt x="1509427" y="129226"/>
                </a:lnTo>
                <a:cubicBezTo>
                  <a:pt x="1544816" y="129226"/>
                  <a:pt x="1573772" y="100271"/>
                  <a:pt x="1573772" y="64881"/>
                </a:cubicBezTo>
                <a:lnTo>
                  <a:pt x="1573772" y="63809"/>
                </a:lnTo>
                <a:cubicBezTo>
                  <a:pt x="1573235" y="28955"/>
                  <a:pt x="1544816" y="0"/>
                  <a:pt x="1509427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12"/>
            </p:custDataLst>
          </p:nvPr>
        </p:nvSpPr>
        <p:spPr>
          <a:xfrm>
            <a:off x="6427614" y="4509658"/>
            <a:ext cx="1289380" cy="134987"/>
          </a:xfrm>
          <a:custGeom>
            <a:avLst/>
            <a:gdLst>
              <a:gd name="connsiteX0" fmla="*/ 1174833 w 1234351"/>
              <a:gd name="connsiteY0" fmla="*/ 0 h 129226"/>
              <a:gd name="connsiteX1" fmla="*/ 0 w 1234351"/>
              <a:gd name="connsiteY1" fmla="*/ 0 h 129226"/>
              <a:gd name="connsiteX2" fmla="*/ 0 w 1234351"/>
              <a:gd name="connsiteY2" fmla="*/ 129226 h 129226"/>
              <a:gd name="connsiteX3" fmla="*/ 1174833 w 1234351"/>
              <a:gd name="connsiteY3" fmla="*/ 129226 h 129226"/>
              <a:gd name="connsiteX4" fmla="*/ 1234352 w 1234351"/>
              <a:gd name="connsiteY4" fmla="*/ 69707 h 129226"/>
              <a:gd name="connsiteX5" fmla="*/ 1234352 w 1234351"/>
              <a:gd name="connsiteY5" fmla="*/ 59519 h 129226"/>
              <a:gd name="connsiteX6" fmla="*/ 1174833 w 1234351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351" h="129226">
                <a:moveTo>
                  <a:pt x="1174833" y="0"/>
                </a:moveTo>
                <a:lnTo>
                  <a:pt x="0" y="0"/>
                </a:lnTo>
                <a:lnTo>
                  <a:pt x="0" y="129226"/>
                </a:lnTo>
                <a:lnTo>
                  <a:pt x="1174833" y="129226"/>
                </a:lnTo>
                <a:cubicBezTo>
                  <a:pt x="1207541" y="129226"/>
                  <a:pt x="1234352" y="102416"/>
                  <a:pt x="1234352" y="69707"/>
                </a:cubicBezTo>
                <a:lnTo>
                  <a:pt x="1234352" y="59519"/>
                </a:lnTo>
                <a:cubicBezTo>
                  <a:pt x="1234352" y="26810"/>
                  <a:pt x="1207541" y="0"/>
                  <a:pt x="1174833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13"/>
            </p:custDataLst>
          </p:nvPr>
        </p:nvSpPr>
        <p:spPr>
          <a:xfrm>
            <a:off x="6667732" y="4089120"/>
            <a:ext cx="1437250" cy="134987"/>
          </a:xfrm>
          <a:custGeom>
            <a:avLst/>
            <a:gdLst>
              <a:gd name="connsiteX0" fmla="*/ 1311029 w 1375910"/>
              <a:gd name="connsiteY0" fmla="*/ 0 h 129226"/>
              <a:gd name="connsiteX1" fmla="*/ 0 w 1375910"/>
              <a:gd name="connsiteY1" fmla="*/ 0 h 129226"/>
              <a:gd name="connsiteX2" fmla="*/ 34854 w 1375910"/>
              <a:gd name="connsiteY2" fmla="*/ 129226 h 129226"/>
              <a:gd name="connsiteX3" fmla="*/ 1311029 w 1375910"/>
              <a:gd name="connsiteY3" fmla="*/ 129226 h 129226"/>
              <a:gd name="connsiteX4" fmla="*/ 1375911 w 1375910"/>
              <a:gd name="connsiteY4" fmla="*/ 64345 h 129226"/>
              <a:gd name="connsiteX5" fmla="*/ 1311029 w 1375910"/>
              <a:gd name="connsiteY5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910" h="129226">
                <a:moveTo>
                  <a:pt x="1311029" y="0"/>
                </a:moveTo>
                <a:lnTo>
                  <a:pt x="0" y="0"/>
                </a:lnTo>
                <a:lnTo>
                  <a:pt x="34854" y="129226"/>
                </a:lnTo>
                <a:lnTo>
                  <a:pt x="1311029" y="129226"/>
                </a:lnTo>
                <a:cubicBezTo>
                  <a:pt x="1346955" y="129226"/>
                  <a:pt x="1375911" y="100271"/>
                  <a:pt x="1375911" y="64345"/>
                </a:cubicBezTo>
                <a:cubicBezTo>
                  <a:pt x="1375911" y="28955"/>
                  <a:pt x="1346955" y="0"/>
                  <a:pt x="1311029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14"/>
            </p:custDataLst>
          </p:nvPr>
        </p:nvSpPr>
        <p:spPr>
          <a:xfrm>
            <a:off x="6839529" y="3668582"/>
            <a:ext cx="877697" cy="134987"/>
          </a:xfrm>
          <a:custGeom>
            <a:avLst/>
            <a:gdLst>
              <a:gd name="connsiteX0" fmla="*/ 774821 w 840238"/>
              <a:gd name="connsiteY0" fmla="*/ 0 h 129226"/>
              <a:gd name="connsiteX1" fmla="*/ 0 w 840238"/>
              <a:gd name="connsiteY1" fmla="*/ 0 h 129226"/>
              <a:gd name="connsiteX2" fmla="*/ 39143 w 840238"/>
              <a:gd name="connsiteY2" fmla="*/ 129226 h 129226"/>
              <a:gd name="connsiteX3" fmla="*/ 775358 w 840238"/>
              <a:gd name="connsiteY3" fmla="*/ 129226 h 129226"/>
              <a:gd name="connsiteX4" fmla="*/ 840239 w 840238"/>
              <a:gd name="connsiteY4" fmla="*/ 64345 h 129226"/>
              <a:gd name="connsiteX5" fmla="*/ 774821 w 840238"/>
              <a:gd name="connsiteY5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238" h="129226">
                <a:moveTo>
                  <a:pt x="774821" y="0"/>
                </a:moveTo>
                <a:lnTo>
                  <a:pt x="0" y="0"/>
                </a:lnTo>
                <a:lnTo>
                  <a:pt x="39143" y="129226"/>
                </a:lnTo>
                <a:lnTo>
                  <a:pt x="775358" y="129226"/>
                </a:lnTo>
                <a:cubicBezTo>
                  <a:pt x="811283" y="129226"/>
                  <a:pt x="840239" y="100271"/>
                  <a:pt x="840239" y="64345"/>
                </a:cubicBezTo>
                <a:cubicBezTo>
                  <a:pt x="839703" y="28955"/>
                  <a:pt x="810747" y="0"/>
                  <a:pt x="774821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15"/>
            </p:custDataLst>
          </p:nvPr>
        </p:nvSpPr>
        <p:spPr>
          <a:xfrm>
            <a:off x="6710847" y="3249371"/>
            <a:ext cx="889459" cy="134987"/>
          </a:xfrm>
          <a:custGeom>
            <a:avLst/>
            <a:gdLst>
              <a:gd name="connsiteX0" fmla="*/ 795197 w 851498"/>
              <a:gd name="connsiteY0" fmla="*/ 0 h 129226"/>
              <a:gd name="connsiteX1" fmla="*/ 0 w 851498"/>
              <a:gd name="connsiteY1" fmla="*/ 0 h 129226"/>
              <a:gd name="connsiteX2" fmla="*/ 39143 w 851498"/>
              <a:gd name="connsiteY2" fmla="*/ 129226 h 129226"/>
              <a:gd name="connsiteX3" fmla="*/ 795733 w 851498"/>
              <a:gd name="connsiteY3" fmla="*/ 129226 h 129226"/>
              <a:gd name="connsiteX4" fmla="*/ 851499 w 851498"/>
              <a:gd name="connsiteY4" fmla="*/ 73461 h 129226"/>
              <a:gd name="connsiteX5" fmla="*/ 851499 w 851498"/>
              <a:gd name="connsiteY5" fmla="*/ 55229 h 129226"/>
              <a:gd name="connsiteX6" fmla="*/ 795197 w 851498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98" h="129226">
                <a:moveTo>
                  <a:pt x="795197" y="0"/>
                </a:moveTo>
                <a:lnTo>
                  <a:pt x="0" y="0"/>
                </a:lnTo>
                <a:lnTo>
                  <a:pt x="39143" y="129226"/>
                </a:lnTo>
                <a:lnTo>
                  <a:pt x="795733" y="129226"/>
                </a:lnTo>
                <a:cubicBezTo>
                  <a:pt x="826297" y="129226"/>
                  <a:pt x="851499" y="104561"/>
                  <a:pt x="851499" y="73461"/>
                </a:cubicBezTo>
                <a:lnTo>
                  <a:pt x="851499" y="55229"/>
                </a:lnTo>
                <a:cubicBezTo>
                  <a:pt x="850963" y="24666"/>
                  <a:pt x="826297" y="0"/>
                  <a:pt x="795197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16"/>
            </p:custDataLst>
          </p:nvPr>
        </p:nvSpPr>
        <p:spPr>
          <a:xfrm>
            <a:off x="6572216" y="2829496"/>
            <a:ext cx="1571117" cy="134987"/>
          </a:xfrm>
          <a:custGeom>
            <a:avLst/>
            <a:gdLst>
              <a:gd name="connsiteX0" fmla="*/ 1439719 w 1504064"/>
              <a:gd name="connsiteY0" fmla="*/ 0 h 129226"/>
              <a:gd name="connsiteX1" fmla="*/ 0 w 1504064"/>
              <a:gd name="connsiteY1" fmla="*/ 0 h 129226"/>
              <a:gd name="connsiteX2" fmla="*/ 26274 w 1504064"/>
              <a:gd name="connsiteY2" fmla="*/ 65417 h 129226"/>
              <a:gd name="connsiteX3" fmla="*/ 45578 w 1504064"/>
              <a:gd name="connsiteY3" fmla="*/ 129226 h 129226"/>
              <a:gd name="connsiteX4" fmla="*/ 1439719 w 1504064"/>
              <a:gd name="connsiteY4" fmla="*/ 129226 h 129226"/>
              <a:gd name="connsiteX5" fmla="*/ 1504064 w 1504064"/>
              <a:gd name="connsiteY5" fmla="*/ 64881 h 129226"/>
              <a:gd name="connsiteX6" fmla="*/ 1504064 w 1504064"/>
              <a:gd name="connsiteY6" fmla="*/ 63809 h 129226"/>
              <a:gd name="connsiteX7" fmla="*/ 1439719 w 1504064"/>
              <a:gd name="connsiteY7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064" h="129226">
                <a:moveTo>
                  <a:pt x="1439719" y="0"/>
                </a:moveTo>
                <a:lnTo>
                  <a:pt x="0" y="0"/>
                </a:lnTo>
                <a:cubicBezTo>
                  <a:pt x="12869" y="19303"/>
                  <a:pt x="21448" y="41824"/>
                  <a:pt x="26274" y="65417"/>
                </a:cubicBezTo>
                <a:lnTo>
                  <a:pt x="45578" y="129226"/>
                </a:lnTo>
                <a:lnTo>
                  <a:pt x="1439719" y="129226"/>
                </a:lnTo>
                <a:cubicBezTo>
                  <a:pt x="1475109" y="129226"/>
                  <a:pt x="1504064" y="100271"/>
                  <a:pt x="1504064" y="64881"/>
                </a:cubicBezTo>
                <a:lnTo>
                  <a:pt x="1504064" y="63809"/>
                </a:lnTo>
                <a:cubicBezTo>
                  <a:pt x="1504064" y="28419"/>
                  <a:pt x="1475109" y="0"/>
                  <a:pt x="1439719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 dirty="0"/>
          </a:p>
        </p:txBody>
      </p:sp>
      <p:sp>
        <p:nvSpPr>
          <p:cNvPr id="51" name="矩形 50"/>
          <p:cNvSpPr/>
          <p:nvPr>
            <p:custDataLst>
              <p:tags r:id="rId17"/>
            </p:custDataLst>
          </p:nvPr>
        </p:nvSpPr>
        <p:spPr>
          <a:xfrm>
            <a:off x="8477903" y="2718724"/>
            <a:ext cx="3018501" cy="221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>
              <a:lnSpc>
                <a:spcPct val="150000"/>
              </a:lnSpc>
            </a:pPr>
            <a:r>
              <a:rPr lang="zh-CN" altLang="en-US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家庭团聚：春节是家人团聚的日子，体现了中国传统的家庭观念和亲情观念。</a:t>
            </a:r>
            <a:endParaRPr lang="zh-CN" altLang="en-US" sz="16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3" name="矩形 52"/>
          <p:cNvSpPr/>
          <p:nvPr>
            <p:custDataLst>
              <p:tags r:id="rId18"/>
            </p:custDataLst>
          </p:nvPr>
        </p:nvSpPr>
        <p:spPr>
          <a:xfrm>
            <a:off x="695960" y="2718724"/>
            <a:ext cx="3018501" cy="221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>
              <a:lnSpc>
                <a:spcPct val="150000"/>
              </a:lnSpc>
            </a:pPr>
            <a:r>
              <a:rPr lang="zh-CN" altLang="en-US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传统文化：春节是中国最重要的传统节日之一，具有深厚的文化底蕴和历史传承。</a:t>
            </a:r>
            <a:endParaRPr lang="zh-CN" altLang="en-US" sz="16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1768295"/>
            <a:ext cx="10515000" cy="1800000"/>
          </a:xfrm>
        </p:spPr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4724100" y="3779368"/>
            <a:ext cx="2743200" cy="504000"/>
          </a:xfrm>
        </p:spPr>
        <p:txBody>
          <a:bodyPr/>
          <a:lstStyle/>
          <a:p>
            <a:r>
              <a:rPr lang="zh-CN" altLang="en-US"/>
              <a:t>汇报人：李可萱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pic>
        <p:nvPicPr>
          <p:cNvPr id="12" name="@svg_title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630930" y="2378710"/>
            <a:ext cx="4932045" cy="694055"/>
          </a:xfrm>
          <a:prstGeom prst="rect">
            <a:avLst/>
          </a:prstGeom>
        </p:spPr>
      </p:pic>
      <p:sp>
        <p:nvSpPr>
          <p:cNvPr id="6" name="序号"/>
          <p:cNvSpPr txBox="1"/>
          <p:nvPr>
            <p:custDataLst>
              <p:tags r:id="rId5"/>
            </p:custDataLst>
          </p:nvPr>
        </p:nvSpPr>
        <p:spPr>
          <a:xfrm>
            <a:off x="3821430" y="2501900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000" b="1">
                <a:solidFill>
                  <a:schemeClr val="accent6"/>
                </a:solidFill>
                <a:latin typeface="+mj-ea"/>
                <a:ea typeface="+mj-ea"/>
                <a:cs typeface="汉仪楷体简" panose="02010600000101010101" charset="-128"/>
              </a:rPr>
              <a:t>01</a:t>
            </a:r>
            <a:endParaRPr lang="en-US" sz="2000" b="1">
              <a:solidFill>
                <a:schemeClr val="accent6"/>
              </a:solidFill>
              <a:latin typeface="+mj-ea"/>
              <a:ea typeface="+mj-ea"/>
              <a:cs typeface="汉仪楷体简" panose="02010600000101010101" charset="-128"/>
            </a:endParaRPr>
          </a:p>
        </p:txBody>
      </p:sp>
      <p:sp>
        <p:nvSpPr>
          <p:cNvPr id="7" name="项标题"/>
          <p:cNvSpPr txBox="1"/>
          <p:nvPr>
            <p:custDataLst>
              <p:tags r:id="rId6"/>
            </p:custDataLst>
          </p:nvPr>
        </p:nvSpPr>
        <p:spPr>
          <a:xfrm>
            <a:off x="4876165" y="2501900"/>
            <a:ext cx="335724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accent6"/>
                </a:solidFill>
                <a:latin typeface="+mj-ea"/>
                <a:ea typeface="+mj-ea"/>
                <a:cs typeface="汉仪楷体简" panose="02010600000101010101" charset="-128"/>
              </a:rPr>
              <a:t>春节的历史和文化</a:t>
            </a:r>
            <a:endParaRPr lang="zh-CN" altLang="en-US" sz="2000" b="1" spc="300" dirty="0">
              <a:solidFill>
                <a:schemeClr val="accent6"/>
              </a:solidFill>
              <a:latin typeface="+mj-ea"/>
              <a:ea typeface="+mj-ea"/>
              <a:cs typeface="汉仪楷体简" panose="02010600000101010101" charset="-128"/>
            </a:endParaRPr>
          </a:p>
        </p:txBody>
      </p:sp>
      <p:sp>
        <p:nvSpPr>
          <p:cNvPr id="15" name="@path_Line 5"/>
          <p:cNvSpPr/>
          <p:nvPr>
            <p:custDataLst>
              <p:tags r:id="rId7"/>
            </p:custDataLst>
          </p:nvPr>
        </p:nvSpPr>
        <p:spPr>
          <a:xfrm flipV="1">
            <a:off x="4652010" y="2623820"/>
            <a:ext cx="4445" cy="252095"/>
          </a:xfrm>
          <a:prstGeom prst="roundRect">
            <a:avLst/>
          </a:prstGeom>
          <a:solidFill>
            <a:schemeClr val="accent6"/>
          </a:solidFill>
        </p:spPr>
        <p:txBody>
          <a:bodyPr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pic>
        <p:nvPicPr>
          <p:cNvPr id="19" name="@svg_title1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630930" y="3841750"/>
            <a:ext cx="4932045" cy="694055"/>
          </a:xfrm>
          <a:prstGeom prst="rect">
            <a:avLst/>
          </a:prstGeom>
        </p:spPr>
      </p:pic>
      <p:sp>
        <p:nvSpPr>
          <p:cNvPr id="17" name="序号"/>
          <p:cNvSpPr txBox="1"/>
          <p:nvPr>
            <p:custDataLst>
              <p:tags r:id="rId9"/>
            </p:custDataLst>
          </p:nvPr>
        </p:nvSpPr>
        <p:spPr>
          <a:xfrm>
            <a:off x="3821430" y="3964940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sz="2000" b="1">
                <a:solidFill>
                  <a:schemeClr val="accent6"/>
                </a:solidFill>
                <a:latin typeface="+mj-ea"/>
                <a:ea typeface="+mj-ea"/>
                <a:cs typeface="汉仪楷体简" panose="02010600000101010101" charset="-128"/>
                <a:sym typeface="+mn-ea"/>
              </a:rPr>
              <a:t>02</a:t>
            </a:r>
            <a:endParaRPr lang="en-US" sz="2000" b="1">
              <a:solidFill>
                <a:schemeClr val="accent6"/>
              </a:solidFill>
              <a:latin typeface="+mj-ea"/>
              <a:ea typeface="+mj-ea"/>
              <a:cs typeface="汉仪楷体简" panose="02010600000101010101" charset="-128"/>
              <a:sym typeface="+mn-ea"/>
            </a:endParaRPr>
          </a:p>
        </p:txBody>
      </p:sp>
      <p:sp>
        <p:nvSpPr>
          <p:cNvPr id="18" name="项标题"/>
          <p:cNvSpPr txBox="1"/>
          <p:nvPr>
            <p:custDataLst>
              <p:tags r:id="rId10"/>
            </p:custDataLst>
          </p:nvPr>
        </p:nvSpPr>
        <p:spPr>
          <a:xfrm>
            <a:off x="4876165" y="3964940"/>
            <a:ext cx="335724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spc="300" dirty="0">
                <a:solidFill>
                  <a:schemeClr val="accent6"/>
                </a:solidFill>
                <a:latin typeface="+mj-ea"/>
                <a:ea typeface="+mj-ea"/>
                <a:cs typeface="汉仪楷体简" panose="02010600000101010101" charset="-128"/>
                <a:sym typeface="+mn-ea"/>
              </a:rPr>
              <a:t>春节的庆祝活动</a:t>
            </a:r>
            <a:endParaRPr lang="zh-CN" altLang="en-US" sz="2000" b="1" spc="300" dirty="0">
              <a:solidFill>
                <a:schemeClr val="accent6"/>
              </a:solidFill>
              <a:latin typeface="+mj-ea"/>
              <a:ea typeface="+mj-ea"/>
              <a:cs typeface="汉仪楷体简" panose="02010600000101010101" charset="-128"/>
              <a:sym typeface="+mn-ea"/>
            </a:endParaRPr>
          </a:p>
        </p:txBody>
      </p:sp>
      <p:sp>
        <p:nvSpPr>
          <p:cNvPr id="20" name="@path_Line 5"/>
          <p:cNvSpPr/>
          <p:nvPr>
            <p:custDataLst>
              <p:tags r:id="rId11"/>
            </p:custDataLst>
          </p:nvPr>
        </p:nvSpPr>
        <p:spPr>
          <a:xfrm flipV="1">
            <a:off x="4652010" y="4096385"/>
            <a:ext cx="4445" cy="252095"/>
          </a:xfrm>
          <a:prstGeom prst="roundRect">
            <a:avLst/>
          </a:prstGeom>
          <a:solidFill>
            <a:schemeClr val="accent6"/>
          </a:solidFill>
        </p:spPr>
        <p:txBody>
          <a:bodyPr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accent6"/>
              </a:solidFill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春节的历史和文化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起源和文化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春节的起源和传说</a:t>
            </a:r>
            <a:endParaRPr lang="zh-CN" altLang="en-US"/>
          </a:p>
        </p:txBody>
      </p:sp>
      <p:sp>
        <p:nvSpPr>
          <p:cNvPr id="23" name="Freeform 12"/>
          <p:cNvSpPr/>
          <p:nvPr>
            <p:custDataLst>
              <p:tags r:id="rId1"/>
            </p:custDataLst>
          </p:nvPr>
        </p:nvSpPr>
        <p:spPr bwMode="auto">
          <a:xfrm>
            <a:off x="991534" y="2127532"/>
            <a:ext cx="2106972" cy="1049348"/>
          </a:xfrm>
          <a:custGeom>
            <a:avLst/>
            <a:gdLst>
              <a:gd name="T0" fmla="*/ 864 w 969"/>
              <a:gd name="T1" fmla="*/ 0 h 482"/>
              <a:gd name="T2" fmla="*/ 485 w 969"/>
              <a:gd name="T3" fmla="*/ 376 h 482"/>
              <a:gd name="T4" fmla="*/ 106 w 969"/>
              <a:gd name="T5" fmla="*/ 0 h 482"/>
              <a:gd name="T6" fmla="*/ 0 w 969"/>
              <a:gd name="T7" fmla="*/ 0 h 482"/>
              <a:gd name="T8" fmla="*/ 485 w 969"/>
              <a:gd name="T9" fmla="*/ 482 h 482"/>
              <a:gd name="T10" fmla="*/ 969 w 969"/>
              <a:gd name="T11" fmla="*/ 0 h 482"/>
              <a:gd name="T12" fmla="*/ 864 w 969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6" y="376"/>
                  <a:pt x="107" y="208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66"/>
                  <a:pt x="218" y="482"/>
                  <a:pt x="485" y="482"/>
                </a:cubicBezTo>
                <a:cubicBezTo>
                  <a:pt x="751" y="482"/>
                  <a:pt x="968" y="266"/>
                  <a:pt x="969" y="0"/>
                </a:cubicBezTo>
                <a:lnTo>
                  <a:pt x="86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65000">
                <a:schemeClr val="accent1">
                  <a:lumMod val="20000"/>
                  <a:lumOff val="80000"/>
                  <a:alpha val="48000"/>
                </a:schemeClr>
              </a:gs>
              <a:gs pos="100000">
                <a:schemeClr val="accent1">
                  <a:lumMod val="20000"/>
                  <a:lumOff val="80000"/>
                  <a:alpha val="87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en-US">
              <a:solidFill>
                <a:schemeClr val="dk1"/>
              </a:solidFill>
            </a:endParaRP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066" y="1301749"/>
            <a:ext cx="1650813" cy="16508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/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起源</a:t>
            </a:r>
            <a:endParaRPr lang="zh-CN" altLang="en-US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03886" y="3478992"/>
            <a:ext cx="2481509" cy="2696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起源：春节起源于上古时代的岁首祈年祭祀活动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4428" y="3078850"/>
            <a:ext cx="160942" cy="15910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p>
            <a:pPr algn="ctr"/>
            <a:endParaRPr lang="en-US" b="1" spc="130">
              <a:latin typeface="+中文标题" charset="0"/>
              <a:ea typeface="+mj-ea"/>
              <a:cs typeface="+mj-ea"/>
            </a:endParaRPr>
          </a:p>
        </p:txBody>
      </p:sp>
      <p:sp>
        <p:nvSpPr>
          <p:cNvPr id="194" name="Freeform 12"/>
          <p:cNvSpPr/>
          <p:nvPr>
            <p:custDataLst>
              <p:tags r:id="rId5"/>
            </p:custDataLst>
          </p:nvPr>
        </p:nvSpPr>
        <p:spPr bwMode="auto">
          <a:xfrm>
            <a:off x="3692493" y="2127532"/>
            <a:ext cx="2106972" cy="1049348"/>
          </a:xfrm>
          <a:custGeom>
            <a:avLst/>
            <a:gdLst>
              <a:gd name="T0" fmla="*/ 864 w 969"/>
              <a:gd name="T1" fmla="*/ 0 h 482"/>
              <a:gd name="T2" fmla="*/ 485 w 969"/>
              <a:gd name="T3" fmla="*/ 376 h 482"/>
              <a:gd name="T4" fmla="*/ 106 w 969"/>
              <a:gd name="T5" fmla="*/ 0 h 482"/>
              <a:gd name="T6" fmla="*/ 0 w 969"/>
              <a:gd name="T7" fmla="*/ 0 h 482"/>
              <a:gd name="T8" fmla="*/ 485 w 969"/>
              <a:gd name="T9" fmla="*/ 482 h 482"/>
              <a:gd name="T10" fmla="*/ 969 w 969"/>
              <a:gd name="T11" fmla="*/ 0 h 482"/>
              <a:gd name="T12" fmla="*/ 864 w 969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6" y="376"/>
                  <a:pt x="107" y="208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66"/>
                  <a:pt x="218" y="482"/>
                  <a:pt x="485" y="482"/>
                </a:cubicBezTo>
                <a:cubicBezTo>
                  <a:pt x="751" y="482"/>
                  <a:pt x="968" y="266"/>
                  <a:pt x="969" y="0"/>
                </a:cubicBezTo>
                <a:lnTo>
                  <a:pt x="86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65000">
                <a:schemeClr val="accent4">
                  <a:lumMod val="20000"/>
                  <a:lumOff val="80000"/>
                  <a:alpha val="48000"/>
                </a:schemeClr>
              </a:gs>
              <a:gs pos="100000">
                <a:schemeClr val="accent4">
                  <a:lumMod val="20000"/>
                  <a:lumOff val="80000"/>
                  <a:alpha val="87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en-US">
              <a:solidFill>
                <a:schemeClr val="dk1"/>
              </a:solidFill>
            </a:endParaRPr>
          </a:p>
        </p:txBody>
      </p:sp>
      <p:sp>
        <p:nvSpPr>
          <p:cNvPr id="195" name="Oval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20678" y="1301749"/>
            <a:ext cx="1650813" cy="165081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accent4"/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传说</a:t>
            </a:r>
            <a:endParaRPr lang="zh-CN" altLang="en-US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3504844" y="3478992"/>
            <a:ext cx="2481509" cy="2696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传说：春节的传说有很多，其中比较著名的有“年兽”传说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4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65387" y="3078850"/>
            <a:ext cx="160942" cy="15910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accent4"/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3765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Freeform 12"/>
          <p:cNvSpPr/>
          <p:nvPr>
            <p:custDataLst>
              <p:tags r:id="rId9"/>
            </p:custDataLst>
          </p:nvPr>
        </p:nvSpPr>
        <p:spPr bwMode="auto">
          <a:xfrm>
            <a:off x="6393451" y="2127532"/>
            <a:ext cx="2106972" cy="1049348"/>
          </a:xfrm>
          <a:custGeom>
            <a:avLst/>
            <a:gdLst>
              <a:gd name="T0" fmla="*/ 864 w 969"/>
              <a:gd name="T1" fmla="*/ 0 h 482"/>
              <a:gd name="T2" fmla="*/ 485 w 969"/>
              <a:gd name="T3" fmla="*/ 376 h 482"/>
              <a:gd name="T4" fmla="*/ 106 w 969"/>
              <a:gd name="T5" fmla="*/ 0 h 482"/>
              <a:gd name="T6" fmla="*/ 0 w 969"/>
              <a:gd name="T7" fmla="*/ 0 h 482"/>
              <a:gd name="T8" fmla="*/ 485 w 969"/>
              <a:gd name="T9" fmla="*/ 482 h 482"/>
              <a:gd name="T10" fmla="*/ 969 w 969"/>
              <a:gd name="T11" fmla="*/ 0 h 482"/>
              <a:gd name="T12" fmla="*/ 864 w 969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6" y="376"/>
                  <a:pt x="107" y="208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66"/>
                  <a:pt x="218" y="482"/>
                  <a:pt x="485" y="482"/>
                </a:cubicBezTo>
                <a:cubicBezTo>
                  <a:pt x="751" y="482"/>
                  <a:pt x="968" y="266"/>
                  <a:pt x="969" y="0"/>
                </a:cubicBezTo>
                <a:lnTo>
                  <a:pt x="86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65000">
                <a:schemeClr val="accent1">
                  <a:lumMod val="20000"/>
                  <a:lumOff val="80000"/>
                  <a:alpha val="48000"/>
                </a:schemeClr>
              </a:gs>
              <a:gs pos="100000">
                <a:schemeClr val="accent1">
                  <a:lumMod val="20000"/>
                  <a:lumOff val="80000"/>
                  <a:alpha val="87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en-US">
              <a:solidFill>
                <a:schemeClr val="dk1"/>
              </a:solidFill>
            </a:endParaRPr>
          </a:p>
        </p:txBody>
      </p:sp>
      <p:sp>
        <p:nvSpPr>
          <p:cNvPr id="19" name="Oval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1637" y="1301749"/>
            <a:ext cx="1650813" cy="16508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/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习俗</a:t>
            </a:r>
            <a:endParaRPr lang="zh-CN" altLang="en-US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1"/>
            </p:custDataLst>
          </p:nvPr>
        </p:nvSpPr>
        <p:spPr>
          <a:xfrm>
            <a:off x="6206457" y="3478992"/>
            <a:ext cx="2481509" cy="2696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春节习俗：春节习俗包括贴春联、放鞭炮、吃年夜饭等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66345" y="3078850"/>
            <a:ext cx="160942" cy="15910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p>
            <a:pPr algn="ctr"/>
            <a:endParaRPr lang="en-US" b="1" spc="130">
              <a:latin typeface="+中文标题" charset="0"/>
              <a:ea typeface="+mj-ea"/>
              <a:cs typeface="+mj-ea"/>
            </a:endParaRPr>
          </a:p>
        </p:txBody>
      </p:sp>
      <p:sp>
        <p:nvSpPr>
          <p:cNvPr id="25" name="Freeform 12"/>
          <p:cNvSpPr/>
          <p:nvPr>
            <p:custDataLst>
              <p:tags r:id="rId13"/>
            </p:custDataLst>
          </p:nvPr>
        </p:nvSpPr>
        <p:spPr bwMode="auto">
          <a:xfrm>
            <a:off x="9094410" y="2127532"/>
            <a:ext cx="2106972" cy="1049348"/>
          </a:xfrm>
          <a:custGeom>
            <a:avLst/>
            <a:gdLst>
              <a:gd name="T0" fmla="*/ 864 w 969"/>
              <a:gd name="T1" fmla="*/ 0 h 482"/>
              <a:gd name="T2" fmla="*/ 485 w 969"/>
              <a:gd name="T3" fmla="*/ 376 h 482"/>
              <a:gd name="T4" fmla="*/ 106 w 969"/>
              <a:gd name="T5" fmla="*/ 0 h 482"/>
              <a:gd name="T6" fmla="*/ 0 w 969"/>
              <a:gd name="T7" fmla="*/ 0 h 482"/>
              <a:gd name="T8" fmla="*/ 485 w 969"/>
              <a:gd name="T9" fmla="*/ 482 h 482"/>
              <a:gd name="T10" fmla="*/ 969 w 969"/>
              <a:gd name="T11" fmla="*/ 0 h 482"/>
              <a:gd name="T12" fmla="*/ 864 w 969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482">
                <a:moveTo>
                  <a:pt x="864" y="0"/>
                </a:moveTo>
                <a:cubicBezTo>
                  <a:pt x="862" y="208"/>
                  <a:pt x="693" y="376"/>
                  <a:pt x="485" y="376"/>
                </a:cubicBezTo>
                <a:cubicBezTo>
                  <a:pt x="276" y="376"/>
                  <a:pt x="107" y="208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66"/>
                  <a:pt x="218" y="482"/>
                  <a:pt x="485" y="482"/>
                </a:cubicBezTo>
                <a:cubicBezTo>
                  <a:pt x="751" y="482"/>
                  <a:pt x="968" y="266"/>
                  <a:pt x="969" y="0"/>
                </a:cubicBezTo>
                <a:lnTo>
                  <a:pt x="86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65000">
                <a:schemeClr val="accent4">
                  <a:lumMod val="20000"/>
                  <a:lumOff val="80000"/>
                  <a:alpha val="48000"/>
                </a:schemeClr>
              </a:gs>
              <a:gs pos="100000">
                <a:schemeClr val="accent4">
                  <a:lumMod val="20000"/>
                  <a:lumOff val="80000"/>
                  <a:alpha val="87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en-US">
              <a:solidFill>
                <a:schemeClr val="dk1"/>
              </a:solidFill>
            </a:endParaRPr>
          </a:p>
        </p:txBody>
      </p:sp>
      <p:sp>
        <p:nvSpPr>
          <p:cNvPr id="26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322595" y="1301749"/>
            <a:ext cx="1650813" cy="165081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accent4"/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意义</a:t>
            </a:r>
            <a:endParaRPr lang="zh-CN" altLang="en-US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5"/>
            </p:custDataLst>
          </p:nvPr>
        </p:nvSpPr>
        <p:spPr>
          <a:xfrm>
            <a:off x="8907415" y="3478992"/>
            <a:ext cx="2481510" cy="2696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春节的意义：春节是中国最重要的传统节日之一，象征着团圆和喜庆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9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67304" y="3078850"/>
            <a:ext cx="160942" cy="15910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0000">
                <a:schemeClr val="accent4"/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3765"/>
            <a:endParaRPr lang="en-US" sz="2000" b="1">
              <a:solidFill>
                <a:schemeClr val="bg1"/>
              </a:solidFill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春节在中国文化中的地位</a:t>
            </a:r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1"/>
            </p:custDataLst>
          </p:nvPr>
        </p:nvSpPr>
        <p:spPr>
          <a:xfrm>
            <a:off x="5854556" y="1975249"/>
            <a:ext cx="220132" cy="484066"/>
          </a:xfrm>
          <a:custGeom>
            <a:avLst/>
            <a:gdLst>
              <a:gd name="connsiteX0" fmla="*/ 210194 w 210193"/>
              <a:gd name="connsiteY0" fmla="*/ 0 h 462211"/>
              <a:gd name="connsiteX1" fmla="*/ 0 w 210193"/>
              <a:gd name="connsiteY1" fmla="*/ 231106 h 462211"/>
              <a:gd name="connsiteX2" fmla="*/ 210194 w 210193"/>
              <a:gd name="connsiteY2" fmla="*/ 462212 h 462211"/>
              <a:gd name="connsiteX3" fmla="*/ 210194 w 210193"/>
              <a:gd name="connsiteY3" fmla="*/ 0 h 4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3" h="462211">
                <a:moveTo>
                  <a:pt x="210194" y="0"/>
                </a:moveTo>
                <a:cubicBezTo>
                  <a:pt x="92228" y="11260"/>
                  <a:pt x="0" y="110459"/>
                  <a:pt x="0" y="231106"/>
                </a:cubicBezTo>
                <a:cubicBezTo>
                  <a:pt x="0" y="351753"/>
                  <a:pt x="92228" y="450951"/>
                  <a:pt x="210194" y="462212"/>
                </a:cubicBezTo>
                <a:lnTo>
                  <a:pt x="210194" y="0"/>
                </a:lnTo>
                <a:close/>
              </a:path>
            </a:pathLst>
          </a:custGeom>
          <a:solidFill>
            <a:schemeClr val="accent1"/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"/>
            </p:custDataLst>
          </p:nvPr>
        </p:nvSpPr>
        <p:spPr>
          <a:xfrm>
            <a:off x="6121231" y="1975249"/>
            <a:ext cx="220132" cy="484066"/>
          </a:xfrm>
          <a:custGeom>
            <a:avLst/>
            <a:gdLst>
              <a:gd name="connsiteX0" fmla="*/ 0 w 210193"/>
              <a:gd name="connsiteY0" fmla="*/ 0 h 462211"/>
              <a:gd name="connsiteX1" fmla="*/ 0 w 210193"/>
              <a:gd name="connsiteY1" fmla="*/ 462212 h 462211"/>
              <a:gd name="connsiteX2" fmla="*/ 210194 w 210193"/>
              <a:gd name="connsiteY2" fmla="*/ 231106 h 462211"/>
              <a:gd name="connsiteX3" fmla="*/ 0 w 210193"/>
              <a:gd name="connsiteY3" fmla="*/ 0 h 4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3" h="462211">
                <a:moveTo>
                  <a:pt x="0" y="0"/>
                </a:moveTo>
                <a:lnTo>
                  <a:pt x="0" y="462212"/>
                </a:lnTo>
                <a:cubicBezTo>
                  <a:pt x="117966" y="450951"/>
                  <a:pt x="210194" y="351753"/>
                  <a:pt x="210194" y="231106"/>
                </a:cubicBezTo>
                <a:cubicBezTo>
                  <a:pt x="210194" y="110459"/>
                  <a:pt x="117430" y="11260"/>
                  <a:pt x="0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3"/>
            </p:custDataLst>
          </p:nvPr>
        </p:nvSpPr>
        <p:spPr>
          <a:xfrm>
            <a:off x="5534679" y="2554485"/>
            <a:ext cx="539661" cy="2575883"/>
          </a:xfrm>
          <a:custGeom>
            <a:avLst/>
            <a:gdLst>
              <a:gd name="connsiteX0" fmla="*/ 515296 w 515296"/>
              <a:gd name="connsiteY0" fmla="*/ 0 h 2459587"/>
              <a:gd name="connsiteX1" fmla="*/ 240758 w 515296"/>
              <a:gd name="connsiteY1" fmla="*/ 0 h 2459587"/>
              <a:gd name="connsiteX2" fmla="*/ 0 w 515296"/>
              <a:gd name="connsiteY2" fmla="*/ 240758 h 2459587"/>
              <a:gd name="connsiteX3" fmla="*/ 0 w 515296"/>
              <a:gd name="connsiteY3" fmla="*/ 383389 h 2459587"/>
              <a:gd name="connsiteX4" fmla="*/ 0 w 515296"/>
              <a:gd name="connsiteY4" fmla="*/ 1120139 h 2459587"/>
              <a:gd name="connsiteX5" fmla="*/ 74533 w 515296"/>
              <a:gd name="connsiteY5" fmla="*/ 1194672 h 2459587"/>
              <a:gd name="connsiteX6" fmla="*/ 89010 w 515296"/>
              <a:gd name="connsiteY6" fmla="*/ 1194672 h 2459587"/>
              <a:gd name="connsiteX7" fmla="*/ 165152 w 515296"/>
              <a:gd name="connsiteY7" fmla="*/ 1118531 h 2459587"/>
              <a:gd name="connsiteX8" fmla="*/ 165152 w 515296"/>
              <a:gd name="connsiteY8" fmla="*/ 383389 h 2459587"/>
              <a:gd name="connsiteX9" fmla="*/ 241830 w 515296"/>
              <a:gd name="connsiteY9" fmla="*/ 383389 h 2459587"/>
              <a:gd name="connsiteX10" fmla="*/ 241830 w 515296"/>
              <a:gd name="connsiteY10" fmla="*/ 2344303 h 2459587"/>
              <a:gd name="connsiteX11" fmla="*/ 357115 w 515296"/>
              <a:gd name="connsiteY11" fmla="*/ 2459588 h 2459587"/>
              <a:gd name="connsiteX12" fmla="*/ 474544 w 515296"/>
              <a:gd name="connsiteY12" fmla="*/ 2342158 h 2459587"/>
              <a:gd name="connsiteX13" fmla="*/ 474544 w 515296"/>
              <a:gd name="connsiteY13" fmla="*/ 1194672 h 2459587"/>
              <a:gd name="connsiteX14" fmla="*/ 515296 w 515296"/>
              <a:gd name="connsiteY14" fmla="*/ 1194672 h 2459587"/>
              <a:gd name="connsiteX15" fmla="*/ 515296 w 515296"/>
              <a:gd name="connsiteY15" fmla="*/ 0 h 24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5296" h="2459587">
                <a:moveTo>
                  <a:pt x="515296" y="0"/>
                </a:moveTo>
                <a:lnTo>
                  <a:pt x="240758" y="0"/>
                </a:lnTo>
                <a:cubicBezTo>
                  <a:pt x="107778" y="0"/>
                  <a:pt x="0" y="107778"/>
                  <a:pt x="0" y="240758"/>
                </a:cubicBezTo>
                <a:lnTo>
                  <a:pt x="0" y="383389"/>
                </a:lnTo>
                <a:lnTo>
                  <a:pt x="0" y="1120139"/>
                </a:lnTo>
                <a:cubicBezTo>
                  <a:pt x="0" y="1161427"/>
                  <a:pt x="33245" y="1194672"/>
                  <a:pt x="74533" y="1194672"/>
                </a:cubicBezTo>
                <a:lnTo>
                  <a:pt x="89010" y="1194672"/>
                </a:lnTo>
                <a:cubicBezTo>
                  <a:pt x="130835" y="1194672"/>
                  <a:pt x="165152" y="1160891"/>
                  <a:pt x="165152" y="1118531"/>
                </a:cubicBezTo>
                <a:lnTo>
                  <a:pt x="165152" y="383389"/>
                </a:lnTo>
                <a:lnTo>
                  <a:pt x="241830" y="383389"/>
                </a:lnTo>
                <a:lnTo>
                  <a:pt x="241830" y="2344303"/>
                </a:lnTo>
                <a:cubicBezTo>
                  <a:pt x="241830" y="2407576"/>
                  <a:pt x="293306" y="2459588"/>
                  <a:pt x="357115" y="2459588"/>
                </a:cubicBezTo>
                <a:cubicBezTo>
                  <a:pt x="421996" y="2459588"/>
                  <a:pt x="474544" y="2407039"/>
                  <a:pt x="474544" y="2342158"/>
                </a:cubicBezTo>
                <a:lnTo>
                  <a:pt x="474544" y="1194672"/>
                </a:lnTo>
                <a:lnTo>
                  <a:pt x="515296" y="1194672"/>
                </a:lnTo>
                <a:lnTo>
                  <a:pt x="515296" y="0"/>
                </a:lnTo>
                <a:close/>
              </a:path>
            </a:pathLst>
          </a:custGeom>
          <a:solidFill>
            <a:schemeClr val="accent1"/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4"/>
            </p:custDataLst>
          </p:nvPr>
        </p:nvSpPr>
        <p:spPr>
          <a:xfrm>
            <a:off x="4488595" y="4745076"/>
            <a:ext cx="1288784" cy="135898"/>
          </a:xfrm>
          <a:custGeom>
            <a:avLst/>
            <a:gdLst>
              <a:gd name="connsiteX0" fmla="*/ 1230598 w 1230598"/>
              <a:gd name="connsiteY0" fmla="*/ 0 h 129762"/>
              <a:gd name="connsiteX1" fmla="*/ 64345 w 1230598"/>
              <a:gd name="connsiteY1" fmla="*/ 0 h 129762"/>
              <a:gd name="connsiteX2" fmla="*/ 0 w 1230598"/>
              <a:gd name="connsiteY2" fmla="*/ 64345 h 129762"/>
              <a:gd name="connsiteX3" fmla="*/ 0 w 1230598"/>
              <a:gd name="connsiteY3" fmla="*/ 65417 h 129762"/>
              <a:gd name="connsiteX4" fmla="*/ 64345 w 1230598"/>
              <a:gd name="connsiteY4" fmla="*/ 129762 h 129762"/>
              <a:gd name="connsiteX5" fmla="*/ 1230598 w 1230598"/>
              <a:gd name="connsiteY5" fmla="*/ 129762 h 129762"/>
              <a:gd name="connsiteX6" fmla="*/ 1230598 w 1230598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598" h="129762">
                <a:moveTo>
                  <a:pt x="1230598" y="0"/>
                </a:moveTo>
                <a:lnTo>
                  <a:pt x="64345" y="0"/>
                </a:lnTo>
                <a:cubicBezTo>
                  <a:pt x="28955" y="0"/>
                  <a:pt x="0" y="28955"/>
                  <a:pt x="0" y="64345"/>
                </a:cubicBezTo>
                <a:lnTo>
                  <a:pt x="0" y="65417"/>
                </a:lnTo>
                <a:cubicBezTo>
                  <a:pt x="0" y="100807"/>
                  <a:pt x="28955" y="129762"/>
                  <a:pt x="64345" y="129762"/>
                </a:cubicBezTo>
                <a:lnTo>
                  <a:pt x="1230598" y="129762"/>
                </a:lnTo>
                <a:lnTo>
                  <a:pt x="123059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5"/>
            </p:custDataLst>
          </p:nvPr>
        </p:nvSpPr>
        <p:spPr>
          <a:xfrm>
            <a:off x="4616280" y="4325446"/>
            <a:ext cx="1161309" cy="135336"/>
          </a:xfrm>
          <a:custGeom>
            <a:avLst/>
            <a:gdLst>
              <a:gd name="connsiteX0" fmla="*/ 1108879 w 1108878"/>
              <a:gd name="connsiteY0" fmla="*/ 0 h 129226"/>
              <a:gd name="connsiteX1" fmla="*/ 59519 w 1108878"/>
              <a:gd name="connsiteY1" fmla="*/ 0 h 129226"/>
              <a:gd name="connsiteX2" fmla="*/ 0 w 1108878"/>
              <a:gd name="connsiteY2" fmla="*/ 59519 h 129226"/>
              <a:gd name="connsiteX3" fmla="*/ 0 w 1108878"/>
              <a:gd name="connsiteY3" fmla="*/ 69707 h 129226"/>
              <a:gd name="connsiteX4" fmla="*/ 59519 w 1108878"/>
              <a:gd name="connsiteY4" fmla="*/ 129226 h 129226"/>
              <a:gd name="connsiteX5" fmla="*/ 1108879 w 1108878"/>
              <a:gd name="connsiteY5" fmla="*/ 129226 h 129226"/>
              <a:gd name="connsiteX6" fmla="*/ 1108879 w 1108878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878" h="129226">
                <a:moveTo>
                  <a:pt x="1108879" y="0"/>
                </a:moveTo>
                <a:lnTo>
                  <a:pt x="59519" y="0"/>
                </a:lnTo>
                <a:cubicBezTo>
                  <a:pt x="26810" y="0"/>
                  <a:pt x="0" y="26810"/>
                  <a:pt x="0" y="59519"/>
                </a:cubicBezTo>
                <a:lnTo>
                  <a:pt x="0" y="69707"/>
                </a:lnTo>
                <a:cubicBezTo>
                  <a:pt x="0" y="102416"/>
                  <a:pt x="26810" y="129226"/>
                  <a:pt x="59519" y="129226"/>
                </a:cubicBezTo>
                <a:lnTo>
                  <a:pt x="1108879" y="129226"/>
                </a:lnTo>
                <a:lnTo>
                  <a:pt x="110887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6"/>
            </p:custDataLst>
          </p:nvPr>
        </p:nvSpPr>
        <p:spPr>
          <a:xfrm>
            <a:off x="4516526" y="3903820"/>
            <a:ext cx="1260705" cy="135898"/>
          </a:xfrm>
          <a:custGeom>
            <a:avLst/>
            <a:gdLst>
              <a:gd name="connsiteX0" fmla="*/ 1203788 w 1203787"/>
              <a:gd name="connsiteY0" fmla="*/ 0 h 129762"/>
              <a:gd name="connsiteX1" fmla="*/ 64881 w 1203787"/>
              <a:gd name="connsiteY1" fmla="*/ 0 h 129762"/>
              <a:gd name="connsiteX2" fmla="*/ 0 w 1203787"/>
              <a:gd name="connsiteY2" fmla="*/ 64881 h 129762"/>
              <a:gd name="connsiteX3" fmla="*/ 64881 w 1203787"/>
              <a:gd name="connsiteY3" fmla="*/ 129762 h 129762"/>
              <a:gd name="connsiteX4" fmla="*/ 1203252 w 1203787"/>
              <a:gd name="connsiteY4" fmla="*/ 129762 h 129762"/>
              <a:gd name="connsiteX5" fmla="*/ 1203252 w 1203787"/>
              <a:gd name="connsiteY5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787" h="129762">
                <a:moveTo>
                  <a:pt x="1203788" y="0"/>
                </a:moveTo>
                <a:lnTo>
                  <a:pt x="64881" y="0"/>
                </a:lnTo>
                <a:cubicBezTo>
                  <a:pt x="28955" y="0"/>
                  <a:pt x="0" y="28955"/>
                  <a:pt x="0" y="64881"/>
                </a:cubicBezTo>
                <a:cubicBezTo>
                  <a:pt x="0" y="100807"/>
                  <a:pt x="28955" y="129762"/>
                  <a:pt x="64881" y="129762"/>
                </a:cubicBezTo>
                <a:lnTo>
                  <a:pt x="1203252" y="129762"/>
                </a:lnTo>
                <a:lnTo>
                  <a:pt x="120325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7"/>
            </p:custDataLst>
          </p:nvPr>
        </p:nvSpPr>
        <p:spPr>
          <a:xfrm>
            <a:off x="4031723" y="3482195"/>
            <a:ext cx="1492630" cy="135898"/>
          </a:xfrm>
          <a:custGeom>
            <a:avLst/>
            <a:gdLst>
              <a:gd name="connsiteX0" fmla="*/ 1424706 w 1425241"/>
              <a:gd name="connsiteY0" fmla="*/ 0 h 129762"/>
              <a:gd name="connsiteX1" fmla="*/ 64881 w 1425241"/>
              <a:gd name="connsiteY1" fmla="*/ 0 h 129762"/>
              <a:gd name="connsiteX2" fmla="*/ 0 w 1425241"/>
              <a:gd name="connsiteY2" fmla="*/ 64881 h 129762"/>
              <a:gd name="connsiteX3" fmla="*/ 64881 w 1425241"/>
              <a:gd name="connsiteY3" fmla="*/ 129762 h 129762"/>
              <a:gd name="connsiteX4" fmla="*/ 1425242 w 1425241"/>
              <a:gd name="connsiteY4" fmla="*/ 129762 h 129762"/>
              <a:gd name="connsiteX5" fmla="*/ 1425242 w 1425241"/>
              <a:gd name="connsiteY5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241" h="129762">
                <a:moveTo>
                  <a:pt x="1424706" y="0"/>
                </a:moveTo>
                <a:lnTo>
                  <a:pt x="64881" y="0"/>
                </a:lnTo>
                <a:cubicBezTo>
                  <a:pt x="28955" y="0"/>
                  <a:pt x="0" y="28955"/>
                  <a:pt x="0" y="64881"/>
                </a:cubicBezTo>
                <a:cubicBezTo>
                  <a:pt x="0" y="100807"/>
                  <a:pt x="28955" y="129762"/>
                  <a:pt x="64881" y="129762"/>
                </a:cubicBezTo>
                <a:lnTo>
                  <a:pt x="1425242" y="129762"/>
                </a:lnTo>
                <a:lnTo>
                  <a:pt x="142524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8"/>
            </p:custDataLst>
          </p:nvPr>
        </p:nvSpPr>
        <p:spPr>
          <a:xfrm>
            <a:off x="4804482" y="3061899"/>
            <a:ext cx="718798" cy="135898"/>
          </a:xfrm>
          <a:custGeom>
            <a:avLst/>
            <a:gdLst>
              <a:gd name="connsiteX0" fmla="*/ 686347 w 686346"/>
              <a:gd name="connsiteY0" fmla="*/ 0 h 129762"/>
              <a:gd name="connsiteX1" fmla="*/ 55766 w 686346"/>
              <a:gd name="connsiteY1" fmla="*/ 0 h 129762"/>
              <a:gd name="connsiteX2" fmla="*/ 0 w 686346"/>
              <a:gd name="connsiteY2" fmla="*/ 55766 h 129762"/>
              <a:gd name="connsiteX3" fmla="*/ 0 w 686346"/>
              <a:gd name="connsiteY3" fmla="*/ 73997 h 129762"/>
              <a:gd name="connsiteX4" fmla="*/ 55766 w 686346"/>
              <a:gd name="connsiteY4" fmla="*/ 129762 h 129762"/>
              <a:gd name="connsiteX5" fmla="*/ 686347 w 686346"/>
              <a:gd name="connsiteY5" fmla="*/ 129762 h 129762"/>
              <a:gd name="connsiteX6" fmla="*/ 686347 w 686346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346" h="129762">
                <a:moveTo>
                  <a:pt x="686347" y="0"/>
                </a:moveTo>
                <a:lnTo>
                  <a:pt x="55766" y="0"/>
                </a:lnTo>
                <a:cubicBezTo>
                  <a:pt x="25202" y="0"/>
                  <a:pt x="0" y="24666"/>
                  <a:pt x="0" y="55766"/>
                </a:cubicBezTo>
                <a:lnTo>
                  <a:pt x="0" y="73997"/>
                </a:lnTo>
                <a:cubicBezTo>
                  <a:pt x="0" y="104561"/>
                  <a:pt x="24666" y="129762"/>
                  <a:pt x="55766" y="129762"/>
                </a:cubicBezTo>
                <a:lnTo>
                  <a:pt x="686347" y="129762"/>
                </a:lnTo>
                <a:lnTo>
                  <a:pt x="68634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9"/>
            </p:custDataLst>
          </p:nvPr>
        </p:nvSpPr>
        <p:spPr>
          <a:xfrm>
            <a:off x="4488595" y="2640938"/>
            <a:ext cx="1096730" cy="135898"/>
          </a:xfrm>
          <a:custGeom>
            <a:avLst/>
            <a:gdLst>
              <a:gd name="connsiteX0" fmla="*/ 1047215 w 1047215"/>
              <a:gd name="connsiteY0" fmla="*/ 0 h 129762"/>
              <a:gd name="connsiteX1" fmla="*/ 64345 w 1047215"/>
              <a:gd name="connsiteY1" fmla="*/ 0 h 129762"/>
              <a:gd name="connsiteX2" fmla="*/ 0 w 1047215"/>
              <a:gd name="connsiteY2" fmla="*/ 64345 h 129762"/>
              <a:gd name="connsiteX3" fmla="*/ 0 w 1047215"/>
              <a:gd name="connsiteY3" fmla="*/ 65417 h 129762"/>
              <a:gd name="connsiteX4" fmla="*/ 64345 w 1047215"/>
              <a:gd name="connsiteY4" fmla="*/ 129762 h 129762"/>
              <a:gd name="connsiteX5" fmla="*/ 990377 w 1047215"/>
              <a:gd name="connsiteY5" fmla="*/ 129762 h 129762"/>
              <a:gd name="connsiteX6" fmla="*/ 1047215 w 1047215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215" h="129762">
                <a:moveTo>
                  <a:pt x="1047215" y="0"/>
                </a:moveTo>
                <a:lnTo>
                  <a:pt x="64345" y="0"/>
                </a:lnTo>
                <a:cubicBezTo>
                  <a:pt x="28955" y="0"/>
                  <a:pt x="0" y="28955"/>
                  <a:pt x="0" y="64345"/>
                </a:cubicBezTo>
                <a:lnTo>
                  <a:pt x="0" y="65417"/>
                </a:lnTo>
                <a:cubicBezTo>
                  <a:pt x="0" y="100807"/>
                  <a:pt x="28955" y="129762"/>
                  <a:pt x="64345" y="129762"/>
                </a:cubicBezTo>
                <a:lnTo>
                  <a:pt x="990377" y="129762"/>
                </a:lnTo>
                <a:cubicBezTo>
                  <a:pt x="995739" y="79895"/>
                  <a:pt x="1016651" y="35390"/>
                  <a:pt x="104721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10"/>
            </p:custDataLst>
          </p:nvPr>
        </p:nvSpPr>
        <p:spPr>
          <a:xfrm>
            <a:off x="6117906" y="2553820"/>
            <a:ext cx="672179" cy="2575322"/>
          </a:xfrm>
          <a:custGeom>
            <a:avLst/>
            <a:gdLst>
              <a:gd name="connsiteX0" fmla="*/ 639161 w 641831"/>
              <a:gd name="connsiteY0" fmla="*/ 1035418 h 2459051"/>
              <a:gd name="connsiteX1" fmla="*/ 372129 w 641831"/>
              <a:gd name="connsiteY1" fmla="*/ 148530 h 2459051"/>
              <a:gd name="connsiteX2" fmla="*/ 193571 w 641831"/>
              <a:gd name="connsiteY2" fmla="*/ 0 h 2459051"/>
              <a:gd name="connsiteX3" fmla="*/ 0 w 641831"/>
              <a:gd name="connsiteY3" fmla="*/ 0 h 2459051"/>
              <a:gd name="connsiteX4" fmla="*/ 0 w 641831"/>
              <a:gd name="connsiteY4" fmla="*/ 1440792 h 2459051"/>
              <a:gd name="connsiteX5" fmla="*/ 50404 w 641831"/>
              <a:gd name="connsiteY5" fmla="*/ 1440792 h 2459051"/>
              <a:gd name="connsiteX6" fmla="*/ 50404 w 641831"/>
              <a:gd name="connsiteY6" fmla="*/ 2383982 h 2459051"/>
              <a:gd name="connsiteX7" fmla="*/ 125473 w 641831"/>
              <a:gd name="connsiteY7" fmla="*/ 2459052 h 2459051"/>
              <a:gd name="connsiteX8" fmla="*/ 125473 w 641831"/>
              <a:gd name="connsiteY8" fmla="*/ 2459052 h 2459051"/>
              <a:gd name="connsiteX9" fmla="*/ 201614 w 641831"/>
              <a:gd name="connsiteY9" fmla="*/ 2382910 h 2459051"/>
              <a:gd name="connsiteX10" fmla="*/ 201614 w 641831"/>
              <a:gd name="connsiteY10" fmla="*/ 1441328 h 2459051"/>
              <a:gd name="connsiteX11" fmla="*/ 472936 w 641831"/>
              <a:gd name="connsiteY11" fmla="*/ 1441328 h 2459051"/>
              <a:gd name="connsiteX12" fmla="*/ 162471 w 641831"/>
              <a:gd name="connsiteY12" fmla="*/ 295451 h 2459051"/>
              <a:gd name="connsiteX13" fmla="*/ 279365 w 641831"/>
              <a:gd name="connsiteY13" fmla="*/ 295451 h 2459051"/>
              <a:gd name="connsiteX14" fmla="*/ 513688 w 641831"/>
              <a:gd name="connsiteY14" fmla="*/ 1074025 h 2459051"/>
              <a:gd name="connsiteX15" fmla="*/ 594655 w 641831"/>
              <a:gd name="connsiteY15" fmla="*/ 1117458 h 2459051"/>
              <a:gd name="connsiteX16" fmla="*/ 594655 w 641831"/>
              <a:gd name="connsiteY16" fmla="*/ 1117458 h 2459051"/>
              <a:gd name="connsiteX17" fmla="*/ 639161 w 641831"/>
              <a:gd name="connsiteY17" fmla="*/ 1035418 h 24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831" h="2459051">
                <a:moveTo>
                  <a:pt x="639161" y="1035418"/>
                </a:moveTo>
                <a:lnTo>
                  <a:pt x="372129" y="148530"/>
                </a:lnTo>
                <a:cubicBezTo>
                  <a:pt x="356579" y="64345"/>
                  <a:pt x="282582" y="0"/>
                  <a:pt x="193571" y="0"/>
                </a:cubicBezTo>
                <a:lnTo>
                  <a:pt x="0" y="0"/>
                </a:lnTo>
                <a:lnTo>
                  <a:pt x="0" y="1440792"/>
                </a:lnTo>
                <a:lnTo>
                  <a:pt x="50404" y="1440792"/>
                </a:lnTo>
                <a:lnTo>
                  <a:pt x="50404" y="2383982"/>
                </a:lnTo>
                <a:cubicBezTo>
                  <a:pt x="50404" y="2425270"/>
                  <a:pt x="84185" y="2459052"/>
                  <a:pt x="125473" y="2459052"/>
                </a:cubicBezTo>
                <a:lnTo>
                  <a:pt x="125473" y="2459052"/>
                </a:lnTo>
                <a:cubicBezTo>
                  <a:pt x="167297" y="2459052"/>
                  <a:pt x="201614" y="2424734"/>
                  <a:pt x="201614" y="2382910"/>
                </a:cubicBezTo>
                <a:lnTo>
                  <a:pt x="201614" y="1441328"/>
                </a:lnTo>
                <a:lnTo>
                  <a:pt x="472936" y="1441328"/>
                </a:lnTo>
                <a:lnTo>
                  <a:pt x="162471" y="295451"/>
                </a:lnTo>
                <a:lnTo>
                  <a:pt x="279365" y="295451"/>
                </a:lnTo>
                <a:lnTo>
                  <a:pt x="513688" y="1074025"/>
                </a:lnTo>
                <a:cubicBezTo>
                  <a:pt x="523876" y="1108343"/>
                  <a:pt x="560338" y="1127646"/>
                  <a:pt x="594655" y="1117458"/>
                </a:cubicBezTo>
                <a:lnTo>
                  <a:pt x="594655" y="1117458"/>
                </a:lnTo>
                <a:cubicBezTo>
                  <a:pt x="629509" y="1107270"/>
                  <a:pt x="649348" y="1070272"/>
                  <a:pt x="639161" y="1035418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11"/>
            </p:custDataLst>
          </p:nvPr>
        </p:nvSpPr>
        <p:spPr>
          <a:xfrm>
            <a:off x="6408521" y="4745076"/>
            <a:ext cx="1648183" cy="135336"/>
          </a:xfrm>
          <a:custGeom>
            <a:avLst/>
            <a:gdLst>
              <a:gd name="connsiteX0" fmla="*/ 1509427 w 1573771"/>
              <a:gd name="connsiteY0" fmla="*/ 0 h 129226"/>
              <a:gd name="connsiteX1" fmla="*/ 0 w 1573771"/>
              <a:gd name="connsiteY1" fmla="*/ 0 h 129226"/>
              <a:gd name="connsiteX2" fmla="*/ 0 w 1573771"/>
              <a:gd name="connsiteY2" fmla="*/ 129226 h 129226"/>
              <a:gd name="connsiteX3" fmla="*/ 1509427 w 1573771"/>
              <a:gd name="connsiteY3" fmla="*/ 129226 h 129226"/>
              <a:gd name="connsiteX4" fmla="*/ 1573772 w 1573771"/>
              <a:gd name="connsiteY4" fmla="*/ 64881 h 129226"/>
              <a:gd name="connsiteX5" fmla="*/ 1573772 w 1573771"/>
              <a:gd name="connsiteY5" fmla="*/ 63809 h 129226"/>
              <a:gd name="connsiteX6" fmla="*/ 1509427 w 1573771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771" h="129226">
                <a:moveTo>
                  <a:pt x="1509427" y="0"/>
                </a:moveTo>
                <a:lnTo>
                  <a:pt x="0" y="0"/>
                </a:lnTo>
                <a:lnTo>
                  <a:pt x="0" y="129226"/>
                </a:lnTo>
                <a:lnTo>
                  <a:pt x="1509427" y="129226"/>
                </a:lnTo>
                <a:cubicBezTo>
                  <a:pt x="1544816" y="129226"/>
                  <a:pt x="1573772" y="100271"/>
                  <a:pt x="1573772" y="64881"/>
                </a:cubicBezTo>
                <a:lnTo>
                  <a:pt x="1573772" y="63809"/>
                </a:lnTo>
                <a:cubicBezTo>
                  <a:pt x="1573235" y="28955"/>
                  <a:pt x="1544816" y="0"/>
                  <a:pt x="1509427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12"/>
            </p:custDataLst>
          </p:nvPr>
        </p:nvSpPr>
        <p:spPr>
          <a:xfrm>
            <a:off x="6442438" y="4325446"/>
            <a:ext cx="1292715" cy="135336"/>
          </a:xfrm>
          <a:custGeom>
            <a:avLst/>
            <a:gdLst>
              <a:gd name="connsiteX0" fmla="*/ 1174833 w 1234351"/>
              <a:gd name="connsiteY0" fmla="*/ 0 h 129226"/>
              <a:gd name="connsiteX1" fmla="*/ 0 w 1234351"/>
              <a:gd name="connsiteY1" fmla="*/ 0 h 129226"/>
              <a:gd name="connsiteX2" fmla="*/ 0 w 1234351"/>
              <a:gd name="connsiteY2" fmla="*/ 129226 h 129226"/>
              <a:gd name="connsiteX3" fmla="*/ 1174833 w 1234351"/>
              <a:gd name="connsiteY3" fmla="*/ 129226 h 129226"/>
              <a:gd name="connsiteX4" fmla="*/ 1234352 w 1234351"/>
              <a:gd name="connsiteY4" fmla="*/ 69707 h 129226"/>
              <a:gd name="connsiteX5" fmla="*/ 1234352 w 1234351"/>
              <a:gd name="connsiteY5" fmla="*/ 59519 h 129226"/>
              <a:gd name="connsiteX6" fmla="*/ 1174833 w 1234351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351" h="129226">
                <a:moveTo>
                  <a:pt x="1174833" y="0"/>
                </a:moveTo>
                <a:lnTo>
                  <a:pt x="0" y="0"/>
                </a:lnTo>
                <a:lnTo>
                  <a:pt x="0" y="129226"/>
                </a:lnTo>
                <a:lnTo>
                  <a:pt x="1174833" y="129226"/>
                </a:lnTo>
                <a:cubicBezTo>
                  <a:pt x="1207541" y="129226"/>
                  <a:pt x="1234352" y="102416"/>
                  <a:pt x="1234352" y="69707"/>
                </a:cubicBezTo>
                <a:lnTo>
                  <a:pt x="1234352" y="59519"/>
                </a:lnTo>
                <a:cubicBezTo>
                  <a:pt x="1234352" y="26810"/>
                  <a:pt x="1207541" y="0"/>
                  <a:pt x="1174833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13"/>
            </p:custDataLst>
          </p:nvPr>
        </p:nvSpPr>
        <p:spPr>
          <a:xfrm>
            <a:off x="6683177" y="3903820"/>
            <a:ext cx="1440967" cy="135336"/>
          </a:xfrm>
          <a:custGeom>
            <a:avLst/>
            <a:gdLst>
              <a:gd name="connsiteX0" fmla="*/ 1311029 w 1375910"/>
              <a:gd name="connsiteY0" fmla="*/ 0 h 129226"/>
              <a:gd name="connsiteX1" fmla="*/ 0 w 1375910"/>
              <a:gd name="connsiteY1" fmla="*/ 0 h 129226"/>
              <a:gd name="connsiteX2" fmla="*/ 34854 w 1375910"/>
              <a:gd name="connsiteY2" fmla="*/ 129226 h 129226"/>
              <a:gd name="connsiteX3" fmla="*/ 1311029 w 1375910"/>
              <a:gd name="connsiteY3" fmla="*/ 129226 h 129226"/>
              <a:gd name="connsiteX4" fmla="*/ 1375911 w 1375910"/>
              <a:gd name="connsiteY4" fmla="*/ 64345 h 129226"/>
              <a:gd name="connsiteX5" fmla="*/ 1311029 w 1375910"/>
              <a:gd name="connsiteY5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910" h="129226">
                <a:moveTo>
                  <a:pt x="1311029" y="0"/>
                </a:moveTo>
                <a:lnTo>
                  <a:pt x="0" y="0"/>
                </a:lnTo>
                <a:lnTo>
                  <a:pt x="34854" y="129226"/>
                </a:lnTo>
                <a:lnTo>
                  <a:pt x="1311029" y="129226"/>
                </a:lnTo>
                <a:cubicBezTo>
                  <a:pt x="1346955" y="129226"/>
                  <a:pt x="1375911" y="100271"/>
                  <a:pt x="1375911" y="64345"/>
                </a:cubicBezTo>
                <a:cubicBezTo>
                  <a:pt x="1375911" y="28955"/>
                  <a:pt x="1346955" y="0"/>
                  <a:pt x="1311029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14"/>
            </p:custDataLst>
          </p:nvPr>
        </p:nvSpPr>
        <p:spPr>
          <a:xfrm>
            <a:off x="6855418" y="3482195"/>
            <a:ext cx="879967" cy="135336"/>
          </a:xfrm>
          <a:custGeom>
            <a:avLst/>
            <a:gdLst>
              <a:gd name="connsiteX0" fmla="*/ 774821 w 840238"/>
              <a:gd name="connsiteY0" fmla="*/ 0 h 129226"/>
              <a:gd name="connsiteX1" fmla="*/ 0 w 840238"/>
              <a:gd name="connsiteY1" fmla="*/ 0 h 129226"/>
              <a:gd name="connsiteX2" fmla="*/ 39143 w 840238"/>
              <a:gd name="connsiteY2" fmla="*/ 129226 h 129226"/>
              <a:gd name="connsiteX3" fmla="*/ 775358 w 840238"/>
              <a:gd name="connsiteY3" fmla="*/ 129226 h 129226"/>
              <a:gd name="connsiteX4" fmla="*/ 840239 w 840238"/>
              <a:gd name="connsiteY4" fmla="*/ 64345 h 129226"/>
              <a:gd name="connsiteX5" fmla="*/ 774821 w 840238"/>
              <a:gd name="connsiteY5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238" h="129226">
                <a:moveTo>
                  <a:pt x="774821" y="0"/>
                </a:moveTo>
                <a:lnTo>
                  <a:pt x="0" y="0"/>
                </a:lnTo>
                <a:lnTo>
                  <a:pt x="39143" y="129226"/>
                </a:lnTo>
                <a:lnTo>
                  <a:pt x="775358" y="129226"/>
                </a:lnTo>
                <a:cubicBezTo>
                  <a:pt x="811283" y="129226"/>
                  <a:pt x="840239" y="100271"/>
                  <a:pt x="840239" y="64345"/>
                </a:cubicBezTo>
                <a:cubicBezTo>
                  <a:pt x="839703" y="28955"/>
                  <a:pt x="810747" y="0"/>
                  <a:pt x="774821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15"/>
            </p:custDataLst>
          </p:nvPr>
        </p:nvSpPr>
        <p:spPr>
          <a:xfrm>
            <a:off x="6726403" y="3061899"/>
            <a:ext cx="891759" cy="135336"/>
          </a:xfrm>
          <a:custGeom>
            <a:avLst/>
            <a:gdLst>
              <a:gd name="connsiteX0" fmla="*/ 795197 w 851498"/>
              <a:gd name="connsiteY0" fmla="*/ 0 h 129226"/>
              <a:gd name="connsiteX1" fmla="*/ 0 w 851498"/>
              <a:gd name="connsiteY1" fmla="*/ 0 h 129226"/>
              <a:gd name="connsiteX2" fmla="*/ 39143 w 851498"/>
              <a:gd name="connsiteY2" fmla="*/ 129226 h 129226"/>
              <a:gd name="connsiteX3" fmla="*/ 795733 w 851498"/>
              <a:gd name="connsiteY3" fmla="*/ 129226 h 129226"/>
              <a:gd name="connsiteX4" fmla="*/ 851499 w 851498"/>
              <a:gd name="connsiteY4" fmla="*/ 73461 h 129226"/>
              <a:gd name="connsiteX5" fmla="*/ 851499 w 851498"/>
              <a:gd name="connsiteY5" fmla="*/ 55229 h 129226"/>
              <a:gd name="connsiteX6" fmla="*/ 795197 w 851498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98" h="129226">
                <a:moveTo>
                  <a:pt x="795197" y="0"/>
                </a:moveTo>
                <a:lnTo>
                  <a:pt x="0" y="0"/>
                </a:lnTo>
                <a:lnTo>
                  <a:pt x="39143" y="129226"/>
                </a:lnTo>
                <a:lnTo>
                  <a:pt x="795733" y="129226"/>
                </a:lnTo>
                <a:cubicBezTo>
                  <a:pt x="826297" y="129226"/>
                  <a:pt x="851499" y="104561"/>
                  <a:pt x="851499" y="73461"/>
                </a:cubicBezTo>
                <a:lnTo>
                  <a:pt x="851499" y="55229"/>
                </a:lnTo>
                <a:cubicBezTo>
                  <a:pt x="850963" y="24666"/>
                  <a:pt x="826297" y="0"/>
                  <a:pt x="795197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16"/>
            </p:custDataLst>
          </p:nvPr>
        </p:nvSpPr>
        <p:spPr>
          <a:xfrm>
            <a:off x="6587413" y="2640938"/>
            <a:ext cx="1575180" cy="135336"/>
          </a:xfrm>
          <a:custGeom>
            <a:avLst/>
            <a:gdLst>
              <a:gd name="connsiteX0" fmla="*/ 1439719 w 1504064"/>
              <a:gd name="connsiteY0" fmla="*/ 0 h 129226"/>
              <a:gd name="connsiteX1" fmla="*/ 0 w 1504064"/>
              <a:gd name="connsiteY1" fmla="*/ 0 h 129226"/>
              <a:gd name="connsiteX2" fmla="*/ 26274 w 1504064"/>
              <a:gd name="connsiteY2" fmla="*/ 65417 h 129226"/>
              <a:gd name="connsiteX3" fmla="*/ 45578 w 1504064"/>
              <a:gd name="connsiteY3" fmla="*/ 129226 h 129226"/>
              <a:gd name="connsiteX4" fmla="*/ 1439719 w 1504064"/>
              <a:gd name="connsiteY4" fmla="*/ 129226 h 129226"/>
              <a:gd name="connsiteX5" fmla="*/ 1504064 w 1504064"/>
              <a:gd name="connsiteY5" fmla="*/ 64881 h 129226"/>
              <a:gd name="connsiteX6" fmla="*/ 1504064 w 1504064"/>
              <a:gd name="connsiteY6" fmla="*/ 63809 h 129226"/>
              <a:gd name="connsiteX7" fmla="*/ 1439719 w 1504064"/>
              <a:gd name="connsiteY7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064" h="129226">
                <a:moveTo>
                  <a:pt x="1439719" y="0"/>
                </a:moveTo>
                <a:lnTo>
                  <a:pt x="0" y="0"/>
                </a:lnTo>
                <a:cubicBezTo>
                  <a:pt x="12869" y="19303"/>
                  <a:pt x="21448" y="41824"/>
                  <a:pt x="26274" y="65417"/>
                </a:cubicBezTo>
                <a:lnTo>
                  <a:pt x="45578" y="129226"/>
                </a:lnTo>
                <a:lnTo>
                  <a:pt x="1439719" y="129226"/>
                </a:lnTo>
                <a:cubicBezTo>
                  <a:pt x="1475109" y="129226"/>
                  <a:pt x="1504064" y="100271"/>
                  <a:pt x="1504064" y="64881"/>
                </a:cubicBezTo>
                <a:lnTo>
                  <a:pt x="1504064" y="63809"/>
                </a:lnTo>
                <a:cubicBezTo>
                  <a:pt x="1504064" y="28419"/>
                  <a:pt x="1475109" y="0"/>
                  <a:pt x="1439719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 dirty="0"/>
          </a:p>
        </p:txBody>
      </p:sp>
      <p:sp>
        <p:nvSpPr>
          <p:cNvPr id="53" name="矩形 52"/>
          <p:cNvSpPr/>
          <p:nvPr>
            <p:custDataLst>
              <p:tags r:id="rId17"/>
            </p:custDataLst>
          </p:nvPr>
        </p:nvSpPr>
        <p:spPr>
          <a:xfrm>
            <a:off x="695960" y="1975249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春节是中国最重要的传统节日之一，象征着团圆和喜庆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8"/>
            </p:custDataLst>
          </p:nvPr>
        </p:nvSpPr>
        <p:spPr>
          <a:xfrm>
            <a:off x="695960" y="3779461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春节的习俗和活动丰富多彩，包括贴春联、放鞭炮、吃年夜饭等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9"/>
            </p:custDataLst>
          </p:nvPr>
        </p:nvSpPr>
        <p:spPr>
          <a:xfrm>
            <a:off x="8470098" y="1975249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春节的起源可以追溯到上古时期，具有深厚的历史和文化底蕴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0"/>
            </p:custDataLst>
          </p:nvPr>
        </p:nvSpPr>
        <p:spPr>
          <a:xfrm>
            <a:off x="8470098" y="3779461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春节是中国人民共同的节日，具有凝聚人心、增强民族认同感的作用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春节的传统习俗和庆祝方式</a:t>
            </a:r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695960" y="2452832"/>
            <a:ext cx="10549935" cy="1823178"/>
          </a:xfrm>
          <a:custGeom>
            <a:avLst/>
            <a:gdLst>
              <a:gd name="connsiteX0" fmla="*/ 16538 w 16538"/>
              <a:gd name="connsiteY0" fmla="*/ 0 h 2858"/>
              <a:gd name="connsiteX1" fmla="*/ 16500 w 16538"/>
              <a:gd name="connsiteY1" fmla="*/ 33 h 2858"/>
              <a:gd name="connsiteX2" fmla="*/ 8269 w 16538"/>
              <a:gd name="connsiteY2" fmla="*/ 2858 h 2858"/>
              <a:gd name="connsiteX3" fmla="*/ 39 w 16538"/>
              <a:gd name="connsiteY3" fmla="*/ 33 h 2858"/>
              <a:gd name="connsiteX4" fmla="*/ 0 w 16538"/>
              <a:gd name="connsiteY4" fmla="*/ 0 h 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8" h="2858">
                <a:moveTo>
                  <a:pt x="16538" y="0"/>
                </a:moveTo>
                <a:lnTo>
                  <a:pt x="16500" y="33"/>
                </a:lnTo>
                <a:cubicBezTo>
                  <a:pt x="14393" y="1778"/>
                  <a:pt x="11483" y="2858"/>
                  <a:pt x="8269" y="2858"/>
                </a:cubicBezTo>
                <a:cubicBezTo>
                  <a:pt x="5055" y="2858"/>
                  <a:pt x="2145" y="1778"/>
                  <a:pt x="39" y="33"/>
                </a:cubicBezTo>
                <a:lnTo>
                  <a:pt x="0" y="0"/>
                </a:lnTo>
              </a:path>
            </a:pathLst>
          </a:custGeom>
          <a:ln w="1238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7000">
                  <a:schemeClr val="accent1"/>
                </a:gs>
              </a:gsLst>
              <a:lin ang="0" scaled="1"/>
            </a:gra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1294330" y="2379471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贴春联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1947561" y="3216423"/>
            <a:ext cx="207962" cy="207962"/>
          </a:xfrm>
          <a:prstGeom prst="ellipse">
            <a:avLst/>
          </a:prstGeom>
          <a:gradFill>
            <a:gsLst>
              <a:gs pos="54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42900" sx="106000" sy="106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966438" y="1324988"/>
            <a:ext cx="2170207" cy="9205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贴春联：在门上贴上春联，寓意吉祥如意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5"/>
            </p:custDataLst>
          </p:nvPr>
        </p:nvSpPr>
        <p:spPr>
          <a:xfrm>
            <a:off x="3627844" y="3171131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年夜饭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22" name="椭圆 2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280437" y="4020841"/>
            <a:ext cx="209876" cy="209876"/>
          </a:xfrm>
          <a:prstGeom prst="ellipse">
            <a:avLst/>
          </a:prstGeom>
          <a:gradFill>
            <a:gsLst>
              <a:gs pos="54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42900" sx="106000" sy="106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3299953" y="2105803"/>
            <a:ext cx="2170207" cy="9205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吃年夜饭：在除夕夜和家人一起吃年夜饭，寓意团圆和睦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6065978" y="3274474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舞龙舞狮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6718571" y="4124185"/>
            <a:ext cx="209876" cy="209876"/>
          </a:xfrm>
          <a:prstGeom prst="ellipse">
            <a:avLst/>
          </a:prstGeom>
          <a:gradFill>
            <a:gsLst>
              <a:gs pos="54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42900" sx="106000" sy="106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5738086" y="2223819"/>
            <a:ext cx="2170207" cy="9205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舞龙舞狮：在春节期间表演舞龙舞狮，寓意吉祥如意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>
          <a:xfrm>
            <a:off x="8465836" y="2681846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猜灯谜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39" name="椭圆 38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9118429" y="3531556"/>
            <a:ext cx="209876" cy="209876"/>
          </a:xfrm>
          <a:prstGeom prst="ellipse">
            <a:avLst/>
          </a:prstGeom>
          <a:gradFill>
            <a:gsLst>
              <a:gs pos="54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42900" sx="106000" sy="106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8137944" y="1591001"/>
            <a:ext cx="2170208" cy="9205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猜灯谜：在春节期间猜灯谜，寓意智慧与乐趣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9" name="椭圆 28"/>
          <p:cNvSpPr/>
          <p:nvPr>
            <p:custDataLst>
              <p:tags r:id="rId14"/>
            </p:custDataLst>
          </p:nvPr>
        </p:nvSpPr>
        <p:spPr>
          <a:xfrm>
            <a:off x="3023095" y="3691674"/>
            <a:ext cx="209876" cy="209876"/>
          </a:xfrm>
          <a:prstGeom prst="ellipse">
            <a:avLst/>
          </a:prstGeom>
          <a:gradFill>
            <a:gsLst>
              <a:gs pos="54000">
                <a:schemeClr val="accent4"/>
              </a:gs>
              <a:gs pos="0">
                <a:schemeClr val="accent4">
                  <a:lumMod val="20000"/>
                  <a:lumOff val="8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48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55600" algn="ctr" rotWithShape="0">
              <a:schemeClr val="accent4"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0" name="圆角矩形 29"/>
          <p:cNvSpPr/>
          <p:nvPr>
            <p:custDataLst>
              <p:tags r:id="rId15"/>
            </p:custDataLst>
          </p:nvPr>
        </p:nvSpPr>
        <p:spPr>
          <a:xfrm>
            <a:off x="2369864" y="4425921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放鞭炮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2042611" y="4956671"/>
            <a:ext cx="2170207" cy="8395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放鞭炮：在除夕夜放鞭炮，寓意驱邪避灾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499504" y="4165012"/>
            <a:ext cx="209876" cy="209876"/>
          </a:xfrm>
          <a:prstGeom prst="ellipse">
            <a:avLst/>
          </a:prstGeom>
          <a:gradFill>
            <a:gsLst>
              <a:gs pos="54000">
                <a:schemeClr val="accent4"/>
              </a:gs>
              <a:gs pos="0">
                <a:schemeClr val="accent4">
                  <a:lumMod val="20000"/>
                  <a:lumOff val="8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48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55600" algn="ctr" rotWithShape="0">
              <a:schemeClr val="accent4"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圆角矩形 14"/>
          <p:cNvSpPr/>
          <p:nvPr>
            <p:custDataLst>
              <p:tags r:id="rId18"/>
            </p:custDataLst>
          </p:nvPr>
        </p:nvSpPr>
        <p:spPr>
          <a:xfrm>
            <a:off x="4846911" y="4912017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拜年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9"/>
            </p:custDataLst>
          </p:nvPr>
        </p:nvSpPr>
        <p:spPr>
          <a:xfrm>
            <a:off x="4519020" y="5440215"/>
            <a:ext cx="2170207" cy="7125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拜年：在春节期间向亲朋好友拜年，寓意祝福和问候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3" name="椭圆 32"/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7937637" y="3923240"/>
            <a:ext cx="209876" cy="209876"/>
          </a:xfrm>
          <a:prstGeom prst="ellipse">
            <a:avLst/>
          </a:prstGeom>
          <a:gradFill>
            <a:gsLst>
              <a:gs pos="54000">
                <a:schemeClr val="accent4"/>
              </a:gs>
              <a:gs pos="0">
                <a:schemeClr val="accent4">
                  <a:lumMod val="20000"/>
                  <a:lumOff val="8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48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55600" algn="ctr" rotWithShape="0">
              <a:schemeClr val="accent4"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4" name="圆角矩形 33"/>
          <p:cNvSpPr/>
          <p:nvPr>
            <p:custDataLst>
              <p:tags r:id="rId21"/>
            </p:custDataLst>
          </p:nvPr>
        </p:nvSpPr>
        <p:spPr>
          <a:xfrm>
            <a:off x="7285044" y="4638349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赏花灯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22"/>
            </p:custDataLst>
          </p:nvPr>
        </p:nvSpPr>
        <p:spPr>
          <a:xfrm>
            <a:off x="6957153" y="5181219"/>
            <a:ext cx="2170207" cy="8395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赏花灯：在春节期间观赏花灯，寓意喜庆祥和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椭圆 15"/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10306237" y="2956152"/>
            <a:ext cx="209876" cy="209876"/>
          </a:xfrm>
          <a:prstGeom prst="ellipse">
            <a:avLst/>
          </a:prstGeom>
          <a:gradFill>
            <a:gsLst>
              <a:gs pos="54000">
                <a:schemeClr val="accent4"/>
              </a:gs>
              <a:gs pos="0">
                <a:schemeClr val="accent4">
                  <a:lumMod val="20000"/>
                  <a:lumOff val="8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4800000" scaled="0"/>
          </a:gradFill>
          <a:ln w="19050">
            <a:gradFill>
              <a:gsLst>
                <a:gs pos="37000">
                  <a:srgbClr val="FFFFFF"/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>
            <a:outerShdw blurRad="355600" algn="ctr" rotWithShape="0">
              <a:schemeClr val="accent4"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24"/>
            </p:custDataLst>
          </p:nvPr>
        </p:nvSpPr>
        <p:spPr>
          <a:xfrm>
            <a:off x="9653006" y="3703157"/>
            <a:ext cx="1515700" cy="420390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8100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latin typeface="+mn-ea"/>
                <a:cs typeface="+mn-ea"/>
                <a:sym typeface="+mn-ea"/>
              </a:rPr>
              <a:t>吃元宵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25"/>
            </p:custDataLst>
          </p:nvPr>
        </p:nvSpPr>
        <p:spPr>
          <a:xfrm>
            <a:off x="9325753" y="4226890"/>
            <a:ext cx="2170207" cy="8395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吃元宵：在元宵节吃元宵，寓意团圆和幸福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春节的庆祝活动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多元化的庆祝方式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家庭团聚和年夜饭</a:t>
            </a:r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1"/>
            </p:custDataLst>
          </p:nvPr>
        </p:nvSpPr>
        <p:spPr>
          <a:xfrm>
            <a:off x="5854556" y="1975249"/>
            <a:ext cx="220132" cy="484066"/>
          </a:xfrm>
          <a:custGeom>
            <a:avLst/>
            <a:gdLst>
              <a:gd name="connsiteX0" fmla="*/ 210194 w 210193"/>
              <a:gd name="connsiteY0" fmla="*/ 0 h 462211"/>
              <a:gd name="connsiteX1" fmla="*/ 0 w 210193"/>
              <a:gd name="connsiteY1" fmla="*/ 231106 h 462211"/>
              <a:gd name="connsiteX2" fmla="*/ 210194 w 210193"/>
              <a:gd name="connsiteY2" fmla="*/ 462212 h 462211"/>
              <a:gd name="connsiteX3" fmla="*/ 210194 w 210193"/>
              <a:gd name="connsiteY3" fmla="*/ 0 h 4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3" h="462211">
                <a:moveTo>
                  <a:pt x="210194" y="0"/>
                </a:moveTo>
                <a:cubicBezTo>
                  <a:pt x="92228" y="11260"/>
                  <a:pt x="0" y="110459"/>
                  <a:pt x="0" y="231106"/>
                </a:cubicBezTo>
                <a:cubicBezTo>
                  <a:pt x="0" y="351753"/>
                  <a:pt x="92228" y="450951"/>
                  <a:pt x="210194" y="462212"/>
                </a:cubicBezTo>
                <a:lnTo>
                  <a:pt x="210194" y="0"/>
                </a:lnTo>
                <a:close/>
              </a:path>
            </a:pathLst>
          </a:custGeom>
          <a:solidFill>
            <a:schemeClr val="accent1"/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"/>
            </p:custDataLst>
          </p:nvPr>
        </p:nvSpPr>
        <p:spPr>
          <a:xfrm>
            <a:off x="6121231" y="1975249"/>
            <a:ext cx="220132" cy="484066"/>
          </a:xfrm>
          <a:custGeom>
            <a:avLst/>
            <a:gdLst>
              <a:gd name="connsiteX0" fmla="*/ 0 w 210193"/>
              <a:gd name="connsiteY0" fmla="*/ 0 h 462211"/>
              <a:gd name="connsiteX1" fmla="*/ 0 w 210193"/>
              <a:gd name="connsiteY1" fmla="*/ 462212 h 462211"/>
              <a:gd name="connsiteX2" fmla="*/ 210194 w 210193"/>
              <a:gd name="connsiteY2" fmla="*/ 231106 h 462211"/>
              <a:gd name="connsiteX3" fmla="*/ 0 w 210193"/>
              <a:gd name="connsiteY3" fmla="*/ 0 h 4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3" h="462211">
                <a:moveTo>
                  <a:pt x="0" y="0"/>
                </a:moveTo>
                <a:lnTo>
                  <a:pt x="0" y="462212"/>
                </a:lnTo>
                <a:cubicBezTo>
                  <a:pt x="117966" y="450951"/>
                  <a:pt x="210194" y="351753"/>
                  <a:pt x="210194" y="231106"/>
                </a:cubicBezTo>
                <a:cubicBezTo>
                  <a:pt x="210194" y="110459"/>
                  <a:pt x="117430" y="11260"/>
                  <a:pt x="0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3"/>
            </p:custDataLst>
          </p:nvPr>
        </p:nvSpPr>
        <p:spPr>
          <a:xfrm>
            <a:off x="5534679" y="2554485"/>
            <a:ext cx="539661" cy="2575883"/>
          </a:xfrm>
          <a:custGeom>
            <a:avLst/>
            <a:gdLst>
              <a:gd name="connsiteX0" fmla="*/ 515296 w 515296"/>
              <a:gd name="connsiteY0" fmla="*/ 0 h 2459587"/>
              <a:gd name="connsiteX1" fmla="*/ 240758 w 515296"/>
              <a:gd name="connsiteY1" fmla="*/ 0 h 2459587"/>
              <a:gd name="connsiteX2" fmla="*/ 0 w 515296"/>
              <a:gd name="connsiteY2" fmla="*/ 240758 h 2459587"/>
              <a:gd name="connsiteX3" fmla="*/ 0 w 515296"/>
              <a:gd name="connsiteY3" fmla="*/ 383389 h 2459587"/>
              <a:gd name="connsiteX4" fmla="*/ 0 w 515296"/>
              <a:gd name="connsiteY4" fmla="*/ 1120139 h 2459587"/>
              <a:gd name="connsiteX5" fmla="*/ 74533 w 515296"/>
              <a:gd name="connsiteY5" fmla="*/ 1194672 h 2459587"/>
              <a:gd name="connsiteX6" fmla="*/ 89010 w 515296"/>
              <a:gd name="connsiteY6" fmla="*/ 1194672 h 2459587"/>
              <a:gd name="connsiteX7" fmla="*/ 165152 w 515296"/>
              <a:gd name="connsiteY7" fmla="*/ 1118531 h 2459587"/>
              <a:gd name="connsiteX8" fmla="*/ 165152 w 515296"/>
              <a:gd name="connsiteY8" fmla="*/ 383389 h 2459587"/>
              <a:gd name="connsiteX9" fmla="*/ 241830 w 515296"/>
              <a:gd name="connsiteY9" fmla="*/ 383389 h 2459587"/>
              <a:gd name="connsiteX10" fmla="*/ 241830 w 515296"/>
              <a:gd name="connsiteY10" fmla="*/ 2344303 h 2459587"/>
              <a:gd name="connsiteX11" fmla="*/ 357115 w 515296"/>
              <a:gd name="connsiteY11" fmla="*/ 2459588 h 2459587"/>
              <a:gd name="connsiteX12" fmla="*/ 474544 w 515296"/>
              <a:gd name="connsiteY12" fmla="*/ 2342158 h 2459587"/>
              <a:gd name="connsiteX13" fmla="*/ 474544 w 515296"/>
              <a:gd name="connsiteY13" fmla="*/ 1194672 h 2459587"/>
              <a:gd name="connsiteX14" fmla="*/ 515296 w 515296"/>
              <a:gd name="connsiteY14" fmla="*/ 1194672 h 2459587"/>
              <a:gd name="connsiteX15" fmla="*/ 515296 w 515296"/>
              <a:gd name="connsiteY15" fmla="*/ 0 h 24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5296" h="2459587">
                <a:moveTo>
                  <a:pt x="515296" y="0"/>
                </a:moveTo>
                <a:lnTo>
                  <a:pt x="240758" y="0"/>
                </a:lnTo>
                <a:cubicBezTo>
                  <a:pt x="107778" y="0"/>
                  <a:pt x="0" y="107778"/>
                  <a:pt x="0" y="240758"/>
                </a:cubicBezTo>
                <a:lnTo>
                  <a:pt x="0" y="383389"/>
                </a:lnTo>
                <a:lnTo>
                  <a:pt x="0" y="1120139"/>
                </a:lnTo>
                <a:cubicBezTo>
                  <a:pt x="0" y="1161427"/>
                  <a:pt x="33245" y="1194672"/>
                  <a:pt x="74533" y="1194672"/>
                </a:cubicBezTo>
                <a:lnTo>
                  <a:pt x="89010" y="1194672"/>
                </a:lnTo>
                <a:cubicBezTo>
                  <a:pt x="130835" y="1194672"/>
                  <a:pt x="165152" y="1160891"/>
                  <a:pt x="165152" y="1118531"/>
                </a:cubicBezTo>
                <a:lnTo>
                  <a:pt x="165152" y="383389"/>
                </a:lnTo>
                <a:lnTo>
                  <a:pt x="241830" y="383389"/>
                </a:lnTo>
                <a:lnTo>
                  <a:pt x="241830" y="2344303"/>
                </a:lnTo>
                <a:cubicBezTo>
                  <a:pt x="241830" y="2407576"/>
                  <a:pt x="293306" y="2459588"/>
                  <a:pt x="357115" y="2459588"/>
                </a:cubicBezTo>
                <a:cubicBezTo>
                  <a:pt x="421996" y="2459588"/>
                  <a:pt x="474544" y="2407039"/>
                  <a:pt x="474544" y="2342158"/>
                </a:cubicBezTo>
                <a:lnTo>
                  <a:pt x="474544" y="1194672"/>
                </a:lnTo>
                <a:lnTo>
                  <a:pt x="515296" y="1194672"/>
                </a:lnTo>
                <a:lnTo>
                  <a:pt x="515296" y="0"/>
                </a:lnTo>
                <a:close/>
              </a:path>
            </a:pathLst>
          </a:custGeom>
          <a:solidFill>
            <a:schemeClr val="accent1"/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4"/>
            </p:custDataLst>
          </p:nvPr>
        </p:nvSpPr>
        <p:spPr>
          <a:xfrm>
            <a:off x="4488595" y="4745076"/>
            <a:ext cx="1288784" cy="135898"/>
          </a:xfrm>
          <a:custGeom>
            <a:avLst/>
            <a:gdLst>
              <a:gd name="connsiteX0" fmla="*/ 1230598 w 1230598"/>
              <a:gd name="connsiteY0" fmla="*/ 0 h 129762"/>
              <a:gd name="connsiteX1" fmla="*/ 64345 w 1230598"/>
              <a:gd name="connsiteY1" fmla="*/ 0 h 129762"/>
              <a:gd name="connsiteX2" fmla="*/ 0 w 1230598"/>
              <a:gd name="connsiteY2" fmla="*/ 64345 h 129762"/>
              <a:gd name="connsiteX3" fmla="*/ 0 w 1230598"/>
              <a:gd name="connsiteY3" fmla="*/ 65417 h 129762"/>
              <a:gd name="connsiteX4" fmla="*/ 64345 w 1230598"/>
              <a:gd name="connsiteY4" fmla="*/ 129762 h 129762"/>
              <a:gd name="connsiteX5" fmla="*/ 1230598 w 1230598"/>
              <a:gd name="connsiteY5" fmla="*/ 129762 h 129762"/>
              <a:gd name="connsiteX6" fmla="*/ 1230598 w 1230598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598" h="129762">
                <a:moveTo>
                  <a:pt x="1230598" y="0"/>
                </a:moveTo>
                <a:lnTo>
                  <a:pt x="64345" y="0"/>
                </a:lnTo>
                <a:cubicBezTo>
                  <a:pt x="28955" y="0"/>
                  <a:pt x="0" y="28955"/>
                  <a:pt x="0" y="64345"/>
                </a:cubicBezTo>
                <a:lnTo>
                  <a:pt x="0" y="65417"/>
                </a:lnTo>
                <a:cubicBezTo>
                  <a:pt x="0" y="100807"/>
                  <a:pt x="28955" y="129762"/>
                  <a:pt x="64345" y="129762"/>
                </a:cubicBezTo>
                <a:lnTo>
                  <a:pt x="1230598" y="129762"/>
                </a:lnTo>
                <a:lnTo>
                  <a:pt x="123059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5"/>
            </p:custDataLst>
          </p:nvPr>
        </p:nvSpPr>
        <p:spPr>
          <a:xfrm>
            <a:off x="4616280" y="4325446"/>
            <a:ext cx="1161309" cy="135336"/>
          </a:xfrm>
          <a:custGeom>
            <a:avLst/>
            <a:gdLst>
              <a:gd name="connsiteX0" fmla="*/ 1108879 w 1108878"/>
              <a:gd name="connsiteY0" fmla="*/ 0 h 129226"/>
              <a:gd name="connsiteX1" fmla="*/ 59519 w 1108878"/>
              <a:gd name="connsiteY1" fmla="*/ 0 h 129226"/>
              <a:gd name="connsiteX2" fmla="*/ 0 w 1108878"/>
              <a:gd name="connsiteY2" fmla="*/ 59519 h 129226"/>
              <a:gd name="connsiteX3" fmla="*/ 0 w 1108878"/>
              <a:gd name="connsiteY3" fmla="*/ 69707 h 129226"/>
              <a:gd name="connsiteX4" fmla="*/ 59519 w 1108878"/>
              <a:gd name="connsiteY4" fmla="*/ 129226 h 129226"/>
              <a:gd name="connsiteX5" fmla="*/ 1108879 w 1108878"/>
              <a:gd name="connsiteY5" fmla="*/ 129226 h 129226"/>
              <a:gd name="connsiteX6" fmla="*/ 1108879 w 1108878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878" h="129226">
                <a:moveTo>
                  <a:pt x="1108879" y="0"/>
                </a:moveTo>
                <a:lnTo>
                  <a:pt x="59519" y="0"/>
                </a:lnTo>
                <a:cubicBezTo>
                  <a:pt x="26810" y="0"/>
                  <a:pt x="0" y="26810"/>
                  <a:pt x="0" y="59519"/>
                </a:cubicBezTo>
                <a:lnTo>
                  <a:pt x="0" y="69707"/>
                </a:lnTo>
                <a:cubicBezTo>
                  <a:pt x="0" y="102416"/>
                  <a:pt x="26810" y="129226"/>
                  <a:pt x="59519" y="129226"/>
                </a:cubicBezTo>
                <a:lnTo>
                  <a:pt x="1108879" y="129226"/>
                </a:lnTo>
                <a:lnTo>
                  <a:pt x="110887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6"/>
            </p:custDataLst>
          </p:nvPr>
        </p:nvSpPr>
        <p:spPr>
          <a:xfrm>
            <a:off x="4516526" y="3903820"/>
            <a:ext cx="1260705" cy="135898"/>
          </a:xfrm>
          <a:custGeom>
            <a:avLst/>
            <a:gdLst>
              <a:gd name="connsiteX0" fmla="*/ 1203788 w 1203787"/>
              <a:gd name="connsiteY0" fmla="*/ 0 h 129762"/>
              <a:gd name="connsiteX1" fmla="*/ 64881 w 1203787"/>
              <a:gd name="connsiteY1" fmla="*/ 0 h 129762"/>
              <a:gd name="connsiteX2" fmla="*/ 0 w 1203787"/>
              <a:gd name="connsiteY2" fmla="*/ 64881 h 129762"/>
              <a:gd name="connsiteX3" fmla="*/ 64881 w 1203787"/>
              <a:gd name="connsiteY3" fmla="*/ 129762 h 129762"/>
              <a:gd name="connsiteX4" fmla="*/ 1203252 w 1203787"/>
              <a:gd name="connsiteY4" fmla="*/ 129762 h 129762"/>
              <a:gd name="connsiteX5" fmla="*/ 1203252 w 1203787"/>
              <a:gd name="connsiteY5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787" h="129762">
                <a:moveTo>
                  <a:pt x="1203788" y="0"/>
                </a:moveTo>
                <a:lnTo>
                  <a:pt x="64881" y="0"/>
                </a:lnTo>
                <a:cubicBezTo>
                  <a:pt x="28955" y="0"/>
                  <a:pt x="0" y="28955"/>
                  <a:pt x="0" y="64881"/>
                </a:cubicBezTo>
                <a:cubicBezTo>
                  <a:pt x="0" y="100807"/>
                  <a:pt x="28955" y="129762"/>
                  <a:pt x="64881" y="129762"/>
                </a:cubicBezTo>
                <a:lnTo>
                  <a:pt x="1203252" y="129762"/>
                </a:lnTo>
                <a:lnTo>
                  <a:pt x="120325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7"/>
            </p:custDataLst>
          </p:nvPr>
        </p:nvSpPr>
        <p:spPr>
          <a:xfrm>
            <a:off x="4031723" y="3482195"/>
            <a:ext cx="1492630" cy="135898"/>
          </a:xfrm>
          <a:custGeom>
            <a:avLst/>
            <a:gdLst>
              <a:gd name="connsiteX0" fmla="*/ 1424706 w 1425241"/>
              <a:gd name="connsiteY0" fmla="*/ 0 h 129762"/>
              <a:gd name="connsiteX1" fmla="*/ 64881 w 1425241"/>
              <a:gd name="connsiteY1" fmla="*/ 0 h 129762"/>
              <a:gd name="connsiteX2" fmla="*/ 0 w 1425241"/>
              <a:gd name="connsiteY2" fmla="*/ 64881 h 129762"/>
              <a:gd name="connsiteX3" fmla="*/ 64881 w 1425241"/>
              <a:gd name="connsiteY3" fmla="*/ 129762 h 129762"/>
              <a:gd name="connsiteX4" fmla="*/ 1425242 w 1425241"/>
              <a:gd name="connsiteY4" fmla="*/ 129762 h 129762"/>
              <a:gd name="connsiteX5" fmla="*/ 1425242 w 1425241"/>
              <a:gd name="connsiteY5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241" h="129762">
                <a:moveTo>
                  <a:pt x="1424706" y="0"/>
                </a:moveTo>
                <a:lnTo>
                  <a:pt x="64881" y="0"/>
                </a:lnTo>
                <a:cubicBezTo>
                  <a:pt x="28955" y="0"/>
                  <a:pt x="0" y="28955"/>
                  <a:pt x="0" y="64881"/>
                </a:cubicBezTo>
                <a:cubicBezTo>
                  <a:pt x="0" y="100807"/>
                  <a:pt x="28955" y="129762"/>
                  <a:pt x="64881" y="129762"/>
                </a:cubicBezTo>
                <a:lnTo>
                  <a:pt x="1425242" y="129762"/>
                </a:lnTo>
                <a:lnTo>
                  <a:pt x="142524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8"/>
            </p:custDataLst>
          </p:nvPr>
        </p:nvSpPr>
        <p:spPr>
          <a:xfrm>
            <a:off x="4804482" y="3061899"/>
            <a:ext cx="718798" cy="135898"/>
          </a:xfrm>
          <a:custGeom>
            <a:avLst/>
            <a:gdLst>
              <a:gd name="connsiteX0" fmla="*/ 686347 w 686346"/>
              <a:gd name="connsiteY0" fmla="*/ 0 h 129762"/>
              <a:gd name="connsiteX1" fmla="*/ 55766 w 686346"/>
              <a:gd name="connsiteY1" fmla="*/ 0 h 129762"/>
              <a:gd name="connsiteX2" fmla="*/ 0 w 686346"/>
              <a:gd name="connsiteY2" fmla="*/ 55766 h 129762"/>
              <a:gd name="connsiteX3" fmla="*/ 0 w 686346"/>
              <a:gd name="connsiteY3" fmla="*/ 73997 h 129762"/>
              <a:gd name="connsiteX4" fmla="*/ 55766 w 686346"/>
              <a:gd name="connsiteY4" fmla="*/ 129762 h 129762"/>
              <a:gd name="connsiteX5" fmla="*/ 686347 w 686346"/>
              <a:gd name="connsiteY5" fmla="*/ 129762 h 129762"/>
              <a:gd name="connsiteX6" fmla="*/ 686347 w 686346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346" h="129762">
                <a:moveTo>
                  <a:pt x="686347" y="0"/>
                </a:moveTo>
                <a:lnTo>
                  <a:pt x="55766" y="0"/>
                </a:lnTo>
                <a:cubicBezTo>
                  <a:pt x="25202" y="0"/>
                  <a:pt x="0" y="24666"/>
                  <a:pt x="0" y="55766"/>
                </a:cubicBezTo>
                <a:lnTo>
                  <a:pt x="0" y="73997"/>
                </a:lnTo>
                <a:cubicBezTo>
                  <a:pt x="0" y="104561"/>
                  <a:pt x="24666" y="129762"/>
                  <a:pt x="55766" y="129762"/>
                </a:cubicBezTo>
                <a:lnTo>
                  <a:pt x="686347" y="129762"/>
                </a:lnTo>
                <a:lnTo>
                  <a:pt x="68634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9"/>
            </p:custDataLst>
          </p:nvPr>
        </p:nvSpPr>
        <p:spPr>
          <a:xfrm>
            <a:off x="4488595" y="2640938"/>
            <a:ext cx="1096730" cy="135898"/>
          </a:xfrm>
          <a:custGeom>
            <a:avLst/>
            <a:gdLst>
              <a:gd name="connsiteX0" fmla="*/ 1047215 w 1047215"/>
              <a:gd name="connsiteY0" fmla="*/ 0 h 129762"/>
              <a:gd name="connsiteX1" fmla="*/ 64345 w 1047215"/>
              <a:gd name="connsiteY1" fmla="*/ 0 h 129762"/>
              <a:gd name="connsiteX2" fmla="*/ 0 w 1047215"/>
              <a:gd name="connsiteY2" fmla="*/ 64345 h 129762"/>
              <a:gd name="connsiteX3" fmla="*/ 0 w 1047215"/>
              <a:gd name="connsiteY3" fmla="*/ 65417 h 129762"/>
              <a:gd name="connsiteX4" fmla="*/ 64345 w 1047215"/>
              <a:gd name="connsiteY4" fmla="*/ 129762 h 129762"/>
              <a:gd name="connsiteX5" fmla="*/ 990377 w 1047215"/>
              <a:gd name="connsiteY5" fmla="*/ 129762 h 129762"/>
              <a:gd name="connsiteX6" fmla="*/ 1047215 w 1047215"/>
              <a:gd name="connsiteY6" fmla="*/ 0 h 12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215" h="129762">
                <a:moveTo>
                  <a:pt x="1047215" y="0"/>
                </a:moveTo>
                <a:lnTo>
                  <a:pt x="64345" y="0"/>
                </a:lnTo>
                <a:cubicBezTo>
                  <a:pt x="28955" y="0"/>
                  <a:pt x="0" y="28955"/>
                  <a:pt x="0" y="64345"/>
                </a:cubicBezTo>
                <a:lnTo>
                  <a:pt x="0" y="65417"/>
                </a:lnTo>
                <a:cubicBezTo>
                  <a:pt x="0" y="100807"/>
                  <a:pt x="28955" y="129762"/>
                  <a:pt x="64345" y="129762"/>
                </a:cubicBezTo>
                <a:lnTo>
                  <a:pt x="990377" y="129762"/>
                </a:lnTo>
                <a:cubicBezTo>
                  <a:pt x="995739" y="79895"/>
                  <a:pt x="1016651" y="35390"/>
                  <a:pt x="104721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10"/>
            </p:custDataLst>
          </p:nvPr>
        </p:nvSpPr>
        <p:spPr>
          <a:xfrm>
            <a:off x="6117906" y="2553820"/>
            <a:ext cx="672179" cy="2575322"/>
          </a:xfrm>
          <a:custGeom>
            <a:avLst/>
            <a:gdLst>
              <a:gd name="connsiteX0" fmla="*/ 639161 w 641831"/>
              <a:gd name="connsiteY0" fmla="*/ 1035418 h 2459051"/>
              <a:gd name="connsiteX1" fmla="*/ 372129 w 641831"/>
              <a:gd name="connsiteY1" fmla="*/ 148530 h 2459051"/>
              <a:gd name="connsiteX2" fmla="*/ 193571 w 641831"/>
              <a:gd name="connsiteY2" fmla="*/ 0 h 2459051"/>
              <a:gd name="connsiteX3" fmla="*/ 0 w 641831"/>
              <a:gd name="connsiteY3" fmla="*/ 0 h 2459051"/>
              <a:gd name="connsiteX4" fmla="*/ 0 w 641831"/>
              <a:gd name="connsiteY4" fmla="*/ 1440792 h 2459051"/>
              <a:gd name="connsiteX5" fmla="*/ 50404 w 641831"/>
              <a:gd name="connsiteY5" fmla="*/ 1440792 h 2459051"/>
              <a:gd name="connsiteX6" fmla="*/ 50404 w 641831"/>
              <a:gd name="connsiteY6" fmla="*/ 2383982 h 2459051"/>
              <a:gd name="connsiteX7" fmla="*/ 125473 w 641831"/>
              <a:gd name="connsiteY7" fmla="*/ 2459052 h 2459051"/>
              <a:gd name="connsiteX8" fmla="*/ 125473 w 641831"/>
              <a:gd name="connsiteY8" fmla="*/ 2459052 h 2459051"/>
              <a:gd name="connsiteX9" fmla="*/ 201614 w 641831"/>
              <a:gd name="connsiteY9" fmla="*/ 2382910 h 2459051"/>
              <a:gd name="connsiteX10" fmla="*/ 201614 w 641831"/>
              <a:gd name="connsiteY10" fmla="*/ 1441328 h 2459051"/>
              <a:gd name="connsiteX11" fmla="*/ 472936 w 641831"/>
              <a:gd name="connsiteY11" fmla="*/ 1441328 h 2459051"/>
              <a:gd name="connsiteX12" fmla="*/ 162471 w 641831"/>
              <a:gd name="connsiteY12" fmla="*/ 295451 h 2459051"/>
              <a:gd name="connsiteX13" fmla="*/ 279365 w 641831"/>
              <a:gd name="connsiteY13" fmla="*/ 295451 h 2459051"/>
              <a:gd name="connsiteX14" fmla="*/ 513688 w 641831"/>
              <a:gd name="connsiteY14" fmla="*/ 1074025 h 2459051"/>
              <a:gd name="connsiteX15" fmla="*/ 594655 w 641831"/>
              <a:gd name="connsiteY15" fmla="*/ 1117458 h 2459051"/>
              <a:gd name="connsiteX16" fmla="*/ 594655 w 641831"/>
              <a:gd name="connsiteY16" fmla="*/ 1117458 h 2459051"/>
              <a:gd name="connsiteX17" fmla="*/ 639161 w 641831"/>
              <a:gd name="connsiteY17" fmla="*/ 1035418 h 24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831" h="2459051">
                <a:moveTo>
                  <a:pt x="639161" y="1035418"/>
                </a:moveTo>
                <a:lnTo>
                  <a:pt x="372129" y="148530"/>
                </a:lnTo>
                <a:cubicBezTo>
                  <a:pt x="356579" y="64345"/>
                  <a:pt x="282582" y="0"/>
                  <a:pt x="193571" y="0"/>
                </a:cubicBezTo>
                <a:lnTo>
                  <a:pt x="0" y="0"/>
                </a:lnTo>
                <a:lnTo>
                  <a:pt x="0" y="1440792"/>
                </a:lnTo>
                <a:lnTo>
                  <a:pt x="50404" y="1440792"/>
                </a:lnTo>
                <a:lnTo>
                  <a:pt x="50404" y="2383982"/>
                </a:lnTo>
                <a:cubicBezTo>
                  <a:pt x="50404" y="2425270"/>
                  <a:pt x="84185" y="2459052"/>
                  <a:pt x="125473" y="2459052"/>
                </a:cubicBezTo>
                <a:lnTo>
                  <a:pt x="125473" y="2459052"/>
                </a:lnTo>
                <a:cubicBezTo>
                  <a:pt x="167297" y="2459052"/>
                  <a:pt x="201614" y="2424734"/>
                  <a:pt x="201614" y="2382910"/>
                </a:cubicBezTo>
                <a:lnTo>
                  <a:pt x="201614" y="1441328"/>
                </a:lnTo>
                <a:lnTo>
                  <a:pt x="472936" y="1441328"/>
                </a:lnTo>
                <a:lnTo>
                  <a:pt x="162471" y="295451"/>
                </a:lnTo>
                <a:lnTo>
                  <a:pt x="279365" y="295451"/>
                </a:lnTo>
                <a:lnTo>
                  <a:pt x="513688" y="1074025"/>
                </a:lnTo>
                <a:cubicBezTo>
                  <a:pt x="523876" y="1108343"/>
                  <a:pt x="560338" y="1127646"/>
                  <a:pt x="594655" y="1117458"/>
                </a:cubicBezTo>
                <a:lnTo>
                  <a:pt x="594655" y="1117458"/>
                </a:lnTo>
                <a:cubicBezTo>
                  <a:pt x="629509" y="1107270"/>
                  <a:pt x="649348" y="1070272"/>
                  <a:pt x="639161" y="1035418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11"/>
            </p:custDataLst>
          </p:nvPr>
        </p:nvSpPr>
        <p:spPr>
          <a:xfrm>
            <a:off x="6408521" y="4745076"/>
            <a:ext cx="1648183" cy="135336"/>
          </a:xfrm>
          <a:custGeom>
            <a:avLst/>
            <a:gdLst>
              <a:gd name="connsiteX0" fmla="*/ 1509427 w 1573771"/>
              <a:gd name="connsiteY0" fmla="*/ 0 h 129226"/>
              <a:gd name="connsiteX1" fmla="*/ 0 w 1573771"/>
              <a:gd name="connsiteY1" fmla="*/ 0 h 129226"/>
              <a:gd name="connsiteX2" fmla="*/ 0 w 1573771"/>
              <a:gd name="connsiteY2" fmla="*/ 129226 h 129226"/>
              <a:gd name="connsiteX3" fmla="*/ 1509427 w 1573771"/>
              <a:gd name="connsiteY3" fmla="*/ 129226 h 129226"/>
              <a:gd name="connsiteX4" fmla="*/ 1573772 w 1573771"/>
              <a:gd name="connsiteY4" fmla="*/ 64881 h 129226"/>
              <a:gd name="connsiteX5" fmla="*/ 1573772 w 1573771"/>
              <a:gd name="connsiteY5" fmla="*/ 63809 h 129226"/>
              <a:gd name="connsiteX6" fmla="*/ 1509427 w 1573771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771" h="129226">
                <a:moveTo>
                  <a:pt x="1509427" y="0"/>
                </a:moveTo>
                <a:lnTo>
                  <a:pt x="0" y="0"/>
                </a:lnTo>
                <a:lnTo>
                  <a:pt x="0" y="129226"/>
                </a:lnTo>
                <a:lnTo>
                  <a:pt x="1509427" y="129226"/>
                </a:lnTo>
                <a:cubicBezTo>
                  <a:pt x="1544816" y="129226"/>
                  <a:pt x="1573772" y="100271"/>
                  <a:pt x="1573772" y="64881"/>
                </a:cubicBezTo>
                <a:lnTo>
                  <a:pt x="1573772" y="63809"/>
                </a:lnTo>
                <a:cubicBezTo>
                  <a:pt x="1573235" y="28955"/>
                  <a:pt x="1544816" y="0"/>
                  <a:pt x="1509427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12"/>
            </p:custDataLst>
          </p:nvPr>
        </p:nvSpPr>
        <p:spPr>
          <a:xfrm>
            <a:off x="6442438" y="4325446"/>
            <a:ext cx="1292715" cy="135336"/>
          </a:xfrm>
          <a:custGeom>
            <a:avLst/>
            <a:gdLst>
              <a:gd name="connsiteX0" fmla="*/ 1174833 w 1234351"/>
              <a:gd name="connsiteY0" fmla="*/ 0 h 129226"/>
              <a:gd name="connsiteX1" fmla="*/ 0 w 1234351"/>
              <a:gd name="connsiteY1" fmla="*/ 0 h 129226"/>
              <a:gd name="connsiteX2" fmla="*/ 0 w 1234351"/>
              <a:gd name="connsiteY2" fmla="*/ 129226 h 129226"/>
              <a:gd name="connsiteX3" fmla="*/ 1174833 w 1234351"/>
              <a:gd name="connsiteY3" fmla="*/ 129226 h 129226"/>
              <a:gd name="connsiteX4" fmla="*/ 1234352 w 1234351"/>
              <a:gd name="connsiteY4" fmla="*/ 69707 h 129226"/>
              <a:gd name="connsiteX5" fmla="*/ 1234352 w 1234351"/>
              <a:gd name="connsiteY5" fmla="*/ 59519 h 129226"/>
              <a:gd name="connsiteX6" fmla="*/ 1174833 w 1234351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351" h="129226">
                <a:moveTo>
                  <a:pt x="1174833" y="0"/>
                </a:moveTo>
                <a:lnTo>
                  <a:pt x="0" y="0"/>
                </a:lnTo>
                <a:lnTo>
                  <a:pt x="0" y="129226"/>
                </a:lnTo>
                <a:lnTo>
                  <a:pt x="1174833" y="129226"/>
                </a:lnTo>
                <a:cubicBezTo>
                  <a:pt x="1207541" y="129226"/>
                  <a:pt x="1234352" y="102416"/>
                  <a:pt x="1234352" y="69707"/>
                </a:cubicBezTo>
                <a:lnTo>
                  <a:pt x="1234352" y="59519"/>
                </a:lnTo>
                <a:cubicBezTo>
                  <a:pt x="1234352" y="26810"/>
                  <a:pt x="1207541" y="0"/>
                  <a:pt x="1174833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13"/>
            </p:custDataLst>
          </p:nvPr>
        </p:nvSpPr>
        <p:spPr>
          <a:xfrm>
            <a:off x="6683177" y="3903820"/>
            <a:ext cx="1440967" cy="135336"/>
          </a:xfrm>
          <a:custGeom>
            <a:avLst/>
            <a:gdLst>
              <a:gd name="connsiteX0" fmla="*/ 1311029 w 1375910"/>
              <a:gd name="connsiteY0" fmla="*/ 0 h 129226"/>
              <a:gd name="connsiteX1" fmla="*/ 0 w 1375910"/>
              <a:gd name="connsiteY1" fmla="*/ 0 h 129226"/>
              <a:gd name="connsiteX2" fmla="*/ 34854 w 1375910"/>
              <a:gd name="connsiteY2" fmla="*/ 129226 h 129226"/>
              <a:gd name="connsiteX3" fmla="*/ 1311029 w 1375910"/>
              <a:gd name="connsiteY3" fmla="*/ 129226 h 129226"/>
              <a:gd name="connsiteX4" fmla="*/ 1375911 w 1375910"/>
              <a:gd name="connsiteY4" fmla="*/ 64345 h 129226"/>
              <a:gd name="connsiteX5" fmla="*/ 1311029 w 1375910"/>
              <a:gd name="connsiteY5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910" h="129226">
                <a:moveTo>
                  <a:pt x="1311029" y="0"/>
                </a:moveTo>
                <a:lnTo>
                  <a:pt x="0" y="0"/>
                </a:lnTo>
                <a:lnTo>
                  <a:pt x="34854" y="129226"/>
                </a:lnTo>
                <a:lnTo>
                  <a:pt x="1311029" y="129226"/>
                </a:lnTo>
                <a:cubicBezTo>
                  <a:pt x="1346955" y="129226"/>
                  <a:pt x="1375911" y="100271"/>
                  <a:pt x="1375911" y="64345"/>
                </a:cubicBezTo>
                <a:cubicBezTo>
                  <a:pt x="1375911" y="28955"/>
                  <a:pt x="1346955" y="0"/>
                  <a:pt x="1311029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14"/>
            </p:custDataLst>
          </p:nvPr>
        </p:nvSpPr>
        <p:spPr>
          <a:xfrm>
            <a:off x="6855418" y="3482195"/>
            <a:ext cx="879967" cy="135336"/>
          </a:xfrm>
          <a:custGeom>
            <a:avLst/>
            <a:gdLst>
              <a:gd name="connsiteX0" fmla="*/ 774821 w 840238"/>
              <a:gd name="connsiteY0" fmla="*/ 0 h 129226"/>
              <a:gd name="connsiteX1" fmla="*/ 0 w 840238"/>
              <a:gd name="connsiteY1" fmla="*/ 0 h 129226"/>
              <a:gd name="connsiteX2" fmla="*/ 39143 w 840238"/>
              <a:gd name="connsiteY2" fmla="*/ 129226 h 129226"/>
              <a:gd name="connsiteX3" fmla="*/ 775358 w 840238"/>
              <a:gd name="connsiteY3" fmla="*/ 129226 h 129226"/>
              <a:gd name="connsiteX4" fmla="*/ 840239 w 840238"/>
              <a:gd name="connsiteY4" fmla="*/ 64345 h 129226"/>
              <a:gd name="connsiteX5" fmla="*/ 774821 w 840238"/>
              <a:gd name="connsiteY5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238" h="129226">
                <a:moveTo>
                  <a:pt x="774821" y="0"/>
                </a:moveTo>
                <a:lnTo>
                  <a:pt x="0" y="0"/>
                </a:lnTo>
                <a:lnTo>
                  <a:pt x="39143" y="129226"/>
                </a:lnTo>
                <a:lnTo>
                  <a:pt x="775358" y="129226"/>
                </a:lnTo>
                <a:cubicBezTo>
                  <a:pt x="811283" y="129226"/>
                  <a:pt x="840239" y="100271"/>
                  <a:pt x="840239" y="64345"/>
                </a:cubicBezTo>
                <a:cubicBezTo>
                  <a:pt x="839703" y="28955"/>
                  <a:pt x="810747" y="0"/>
                  <a:pt x="774821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15"/>
            </p:custDataLst>
          </p:nvPr>
        </p:nvSpPr>
        <p:spPr>
          <a:xfrm>
            <a:off x="6726403" y="3061899"/>
            <a:ext cx="891759" cy="135336"/>
          </a:xfrm>
          <a:custGeom>
            <a:avLst/>
            <a:gdLst>
              <a:gd name="connsiteX0" fmla="*/ 795197 w 851498"/>
              <a:gd name="connsiteY0" fmla="*/ 0 h 129226"/>
              <a:gd name="connsiteX1" fmla="*/ 0 w 851498"/>
              <a:gd name="connsiteY1" fmla="*/ 0 h 129226"/>
              <a:gd name="connsiteX2" fmla="*/ 39143 w 851498"/>
              <a:gd name="connsiteY2" fmla="*/ 129226 h 129226"/>
              <a:gd name="connsiteX3" fmla="*/ 795733 w 851498"/>
              <a:gd name="connsiteY3" fmla="*/ 129226 h 129226"/>
              <a:gd name="connsiteX4" fmla="*/ 851499 w 851498"/>
              <a:gd name="connsiteY4" fmla="*/ 73461 h 129226"/>
              <a:gd name="connsiteX5" fmla="*/ 851499 w 851498"/>
              <a:gd name="connsiteY5" fmla="*/ 55229 h 129226"/>
              <a:gd name="connsiteX6" fmla="*/ 795197 w 851498"/>
              <a:gd name="connsiteY6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98" h="129226">
                <a:moveTo>
                  <a:pt x="795197" y="0"/>
                </a:moveTo>
                <a:lnTo>
                  <a:pt x="0" y="0"/>
                </a:lnTo>
                <a:lnTo>
                  <a:pt x="39143" y="129226"/>
                </a:lnTo>
                <a:lnTo>
                  <a:pt x="795733" y="129226"/>
                </a:lnTo>
                <a:cubicBezTo>
                  <a:pt x="826297" y="129226"/>
                  <a:pt x="851499" y="104561"/>
                  <a:pt x="851499" y="73461"/>
                </a:cubicBezTo>
                <a:lnTo>
                  <a:pt x="851499" y="55229"/>
                </a:lnTo>
                <a:cubicBezTo>
                  <a:pt x="850963" y="24666"/>
                  <a:pt x="826297" y="0"/>
                  <a:pt x="795197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16"/>
            </p:custDataLst>
          </p:nvPr>
        </p:nvSpPr>
        <p:spPr>
          <a:xfrm>
            <a:off x="6587413" y="2640938"/>
            <a:ext cx="1575180" cy="135336"/>
          </a:xfrm>
          <a:custGeom>
            <a:avLst/>
            <a:gdLst>
              <a:gd name="connsiteX0" fmla="*/ 1439719 w 1504064"/>
              <a:gd name="connsiteY0" fmla="*/ 0 h 129226"/>
              <a:gd name="connsiteX1" fmla="*/ 0 w 1504064"/>
              <a:gd name="connsiteY1" fmla="*/ 0 h 129226"/>
              <a:gd name="connsiteX2" fmla="*/ 26274 w 1504064"/>
              <a:gd name="connsiteY2" fmla="*/ 65417 h 129226"/>
              <a:gd name="connsiteX3" fmla="*/ 45578 w 1504064"/>
              <a:gd name="connsiteY3" fmla="*/ 129226 h 129226"/>
              <a:gd name="connsiteX4" fmla="*/ 1439719 w 1504064"/>
              <a:gd name="connsiteY4" fmla="*/ 129226 h 129226"/>
              <a:gd name="connsiteX5" fmla="*/ 1504064 w 1504064"/>
              <a:gd name="connsiteY5" fmla="*/ 64881 h 129226"/>
              <a:gd name="connsiteX6" fmla="*/ 1504064 w 1504064"/>
              <a:gd name="connsiteY6" fmla="*/ 63809 h 129226"/>
              <a:gd name="connsiteX7" fmla="*/ 1439719 w 1504064"/>
              <a:gd name="connsiteY7" fmla="*/ 0 h 1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064" h="129226">
                <a:moveTo>
                  <a:pt x="1439719" y="0"/>
                </a:moveTo>
                <a:lnTo>
                  <a:pt x="0" y="0"/>
                </a:lnTo>
                <a:cubicBezTo>
                  <a:pt x="12869" y="19303"/>
                  <a:pt x="21448" y="41824"/>
                  <a:pt x="26274" y="65417"/>
                </a:cubicBezTo>
                <a:lnTo>
                  <a:pt x="45578" y="129226"/>
                </a:lnTo>
                <a:lnTo>
                  <a:pt x="1439719" y="129226"/>
                </a:lnTo>
                <a:cubicBezTo>
                  <a:pt x="1475109" y="129226"/>
                  <a:pt x="1504064" y="100271"/>
                  <a:pt x="1504064" y="64881"/>
                </a:cubicBezTo>
                <a:lnTo>
                  <a:pt x="1504064" y="63809"/>
                </a:lnTo>
                <a:cubicBezTo>
                  <a:pt x="1504064" y="28419"/>
                  <a:pt x="1475109" y="0"/>
                  <a:pt x="1439719" y="0"/>
                </a:cubicBezTo>
                <a:close/>
              </a:path>
            </a:pathLst>
          </a:custGeom>
          <a:solidFill>
            <a:schemeClr val="tx1">
              <a:lumMod val="35000"/>
              <a:lumOff val="65000"/>
              <a:alpha val="40000"/>
            </a:schemeClr>
          </a:solidFill>
          <a:ln w="5351" cap="flat">
            <a:noFill/>
            <a:prstDash val="solid"/>
            <a:miter/>
          </a:ln>
        </p:spPr>
        <p:txBody>
          <a:bodyPr rtlCol="0" anchor="ctr"/>
          <a:p>
            <a:endParaRPr lang="zh-CN" altLang="en-US" dirty="0"/>
          </a:p>
        </p:txBody>
      </p:sp>
      <p:sp>
        <p:nvSpPr>
          <p:cNvPr id="53" name="矩形 52"/>
          <p:cNvSpPr/>
          <p:nvPr>
            <p:custDataLst>
              <p:tags r:id="rId17"/>
            </p:custDataLst>
          </p:nvPr>
        </p:nvSpPr>
        <p:spPr>
          <a:xfrm>
            <a:off x="695960" y="1975249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家庭团聚：春节是中国最重要的家庭节日，人们会回家与家人团聚，共度佳节。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8"/>
            </p:custDataLst>
          </p:nvPr>
        </p:nvSpPr>
        <p:spPr>
          <a:xfrm>
            <a:off x="695960" y="3779461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传统习俗：在年夜饭前，家庭成员会一起贴春联、挂灯笼、放鞭炮等，营造出浓厚的节日氛围。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9"/>
            </p:custDataLst>
          </p:nvPr>
        </p:nvSpPr>
        <p:spPr>
          <a:xfrm>
            <a:off x="8470098" y="1975249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年夜饭：除夕夜全家人会共进晚餐，通常会有鱼、饺子等传统食品，寓意着吉祥如意和团圆幸福。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0"/>
            </p:custDataLst>
          </p:nvPr>
        </p:nvSpPr>
        <p:spPr>
          <a:xfrm>
            <a:off x="8470098" y="3779461"/>
            <a:ext cx="3026307" cy="17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sz="14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重要意义：家庭团聚和年夜饭不仅是春节庆祝活动的重要组成部分，更是传承中华文化、弘扬家庭美德的重要方式。</a:t>
            </a:r>
            <a:endParaRPr lang="zh-CN" altLang="en-US" sz="14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放鞭炮和舞龙舞狮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5960" y="4793530"/>
            <a:ext cx="10800000" cy="1181250"/>
          </a:xfrm>
          <a:prstGeom prst="rect">
            <a:avLst/>
          </a:prstGeom>
          <a:solidFill>
            <a:schemeClr val="accent1">
              <a:lumMod val="35000"/>
              <a:lumOff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"/>
            </p:custDataLst>
          </p:nvPr>
        </p:nvSpPr>
        <p:spPr>
          <a:xfrm>
            <a:off x="4015835" y="2870343"/>
            <a:ext cx="4160337" cy="1929223"/>
          </a:xfrm>
          <a:custGeom>
            <a:avLst/>
            <a:gdLst>
              <a:gd name="connsiteX0" fmla="*/ 2348279 w 4696558"/>
              <a:gd name="connsiteY0" fmla="*/ 0 h 2177878"/>
              <a:gd name="connsiteX1" fmla="*/ 4693449 w 4696558"/>
              <a:gd name="connsiteY1" fmla="*/ 2116317 h 2177878"/>
              <a:gd name="connsiteX2" fmla="*/ 4696558 w 4696558"/>
              <a:gd name="connsiteY2" fmla="*/ 2177878 h 2177878"/>
              <a:gd name="connsiteX3" fmla="*/ 3629225 w 4696558"/>
              <a:gd name="connsiteY3" fmla="*/ 2177878 h 2177878"/>
              <a:gd name="connsiteX4" fmla="*/ 3623246 w 4696558"/>
              <a:gd name="connsiteY4" fmla="*/ 2059472 h 2177878"/>
              <a:gd name="connsiteX5" fmla="*/ 2005819 w 4696558"/>
              <a:gd name="connsiteY5" fmla="*/ 599881 h 2177878"/>
              <a:gd name="connsiteX6" fmla="*/ 388392 w 4696558"/>
              <a:gd name="connsiteY6" fmla="*/ 2059472 h 2177878"/>
              <a:gd name="connsiteX7" fmla="*/ 382413 w 4696558"/>
              <a:gd name="connsiteY7" fmla="*/ 2177878 h 2177878"/>
              <a:gd name="connsiteX8" fmla="*/ 0 w 4696558"/>
              <a:gd name="connsiteY8" fmla="*/ 2177878 h 2177878"/>
              <a:gd name="connsiteX9" fmla="*/ 3109 w 4696558"/>
              <a:gd name="connsiteY9" fmla="*/ 2116317 h 2177878"/>
              <a:gd name="connsiteX10" fmla="*/ 2348279 w 4696558"/>
              <a:gd name="connsiteY10" fmla="*/ 0 h 21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6558" h="2177878">
                <a:moveTo>
                  <a:pt x="2348279" y="0"/>
                </a:moveTo>
                <a:cubicBezTo>
                  <a:pt x="3568832" y="0"/>
                  <a:pt x="4572730" y="927614"/>
                  <a:pt x="4693449" y="2116317"/>
                </a:cubicBezTo>
                <a:lnTo>
                  <a:pt x="4696558" y="2177878"/>
                </a:lnTo>
                <a:lnTo>
                  <a:pt x="3629225" y="2177878"/>
                </a:lnTo>
                <a:lnTo>
                  <a:pt x="3623246" y="2059472"/>
                </a:lnTo>
                <a:cubicBezTo>
                  <a:pt x="3539988" y="1239641"/>
                  <a:pt x="2847615" y="599881"/>
                  <a:pt x="2005819" y="599881"/>
                </a:cubicBezTo>
                <a:cubicBezTo>
                  <a:pt x="1164023" y="599881"/>
                  <a:pt x="471651" y="1239641"/>
                  <a:pt x="388392" y="2059472"/>
                </a:cubicBezTo>
                <a:lnTo>
                  <a:pt x="382413" y="2177878"/>
                </a:lnTo>
                <a:lnTo>
                  <a:pt x="0" y="2177878"/>
                </a:lnTo>
                <a:lnTo>
                  <a:pt x="3109" y="2116317"/>
                </a:lnTo>
                <a:cubicBezTo>
                  <a:pt x="123828" y="927614"/>
                  <a:pt x="1127727" y="0"/>
                  <a:pt x="2348279" y="0"/>
                </a:cubicBezTo>
                <a:close/>
              </a:path>
            </a:pathLst>
          </a:custGeom>
          <a:solidFill>
            <a:schemeClr val="accent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3"/>
            </p:custDataLst>
          </p:nvPr>
        </p:nvSpPr>
        <p:spPr>
          <a:xfrm>
            <a:off x="4015835" y="2870343"/>
            <a:ext cx="3377287" cy="1929223"/>
          </a:xfrm>
          <a:custGeom>
            <a:avLst/>
            <a:gdLst>
              <a:gd name="connsiteX0" fmla="*/ 2348279 w 3812582"/>
              <a:gd name="connsiteY0" fmla="*/ 0 h 2177878"/>
              <a:gd name="connsiteX1" fmla="*/ 3639711 w 3812582"/>
              <a:gd name="connsiteY1" fmla="*/ 384900 h 2177878"/>
              <a:gd name="connsiteX2" fmla="*/ 3731818 w 3812582"/>
              <a:gd name="connsiteY2" fmla="*/ 453025 h 2177878"/>
              <a:gd name="connsiteX3" fmla="*/ 3812582 w 3812582"/>
              <a:gd name="connsiteY3" fmla="*/ 1099317 h 2177878"/>
              <a:gd name="connsiteX4" fmla="*/ 3233420 w 3812582"/>
              <a:gd name="connsiteY4" fmla="*/ 1161893 h 2177878"/>
              <a:gd name="connsiteX5" fmla="*/ 3202700 w 3812582"/>
              <a:gd name="connsiteY5" fmla="*/ 1125339 h 2177878"/>
              <a:gd name="connsiteX6" fmla="*/ 2005819 w 3812582"/>
              <a:gd name="connsiteY6" fmla="*/ 599881 h 2177878"/>
              <a:gd name="connsiteX7" fmla="*/ 388392 w 3812582"/>
              <a:gd name="connsiteY7" fmla="*/ 2059472 h 2177878"/>
              <a:gd name="connsiteX8" fmla="*/ 382413 w 3812582"/>
              <a:gd name="connsiteY8" fmla="*/ 2177878 h 2177878"/>
              <a:gd name="connsiteX9" fmla="*/ 0 w 3812582"/>
              <a:gd name="connsiteY9" fmla="*/ 2177878 h 2177878"/>
              <a:gd name="connsiteX10" fmla="*/ 3109 w 3812582"/>
              <a:gd name="connsiteY10" fmla="*/ 2116317 h 2177878"/>
              <a:gd name="connsiteX11" fmla="*/ 2348279 w 3812582"/>
              <a:gd name="connsiteY11" fmla="*/ 0 h 21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2582" h="2177878">
                <a:moveTo>
                  <a:pt x="2348279" y="0"/>
                </a:moveTo>
                <a:cubicBezTo>
                  <a:pt x="2825058" y="0"/>
                  <a:pt x="3268778" y="141543"/>
                  <a:pt x="3639711" y="384900"/>
                </a:cubicBezTo>
                <a:lnTo>
                  <a:pt x="3731818" y="453025"/>
                </a:lnTo>
                <a:lnTo>
                  <a:pt x="3812582" y="1099317"/>
                </a:lnTo>
                <a:lnTo>
                  <a:pt x="3233420" y="1161893"/>
                </a:lnTo>
                <a:lnTo>
                  <a:pt x="3202700" y="1125339"/>
                </a:lnTo>
                <a:cubicBezTo>
                  <a:pt x="2905561" y="802305"/>
                  <a:pt x="2479330" y="599881"/>
                  <a:pt x="2005819" y="599881"/>
                </a:cubicBezTo>
                <a:cubicBezTo>
                  <a:pt x="1164023" y="599881"/>
                  <a:pt x="471651" y="1239641"/>
                  <a:pt x="388392" y="2059472"/>
                </a:cubicBezTo>
                <a:lnTo>
                  <a:pt x="382413" y="2177878"/>
                </a:lnTo>
                <a:lnTo>
                  <a:pt x="0" y="2177878"/>
                </a:lnTo>
                <a:lnTo>
                  <a:pt x="3109" y="2116317"/>
                </a:lnTo>
                <a:cubicBezTo>
                  <a:pt x="123828" y="927614"/>
                  <a:pt x="1127727" y="0"/>
                  <a:pt x="2348279" y="0"/>
                </a:cubicBezTo>
                <a:close/>
              </a:path>
            </a:pathLst>
          </a:custGeom>
          <a:solidFill>
            <a:schemeClr val="accent1">
              <a:lumMod val="55000"/>
              <a:lumOff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4"/>
            </p:custDataLst>
          </p:nvPr>
        </p:nvSpPr>
        <p:spPr>
          <a:xfrm>
            <a:off x="4015835" y="2890593"/>
            <a:ext cx="2022048" cy="1908607"/>
          </a:xfrm>
          <a:custGeom>
            <a:avLst/>
            <a:gdLst>
              <a:gd name="connsiteX0" fmla="*/ 2034254 w 2282668"/>
              <a:gd name="connsiteY0" fmla="*/ 0 h 2154605"/>
              <a:gd name="connsiteX1" fmla="*/ 2282668 w 2282668"/>
              <a:gd name="connsiteY1" fmla="*/ 287863 h 2154605"/>
              <a:gd name="connsiteX2" fmla="*/ 2054016 w 2282668"/>
              <a:gd name="connsiteY2" fmla="*/ 579175 h 2154605"/>
              <a:gd name="connsiteX3" fmla="*/ 2005819 w 2282668"/>
              <a:gd name="connsiteY3" fmla="*/ 576608 h 2154605"/>
              <a:gd name="connsiteX4" fmla="*/ 388392 w 2282668"/>
              <a:gd name="connsiteY4" fmla="*/ 2036199 h 2154605"/>
              <a:gd name="connsiteX5" fmla="*/ 382413 w 2282668"/>
              <a:gd name="connsiteY5" fmla="*/ 2154605 h 2154605"/>
              <a:gd name="connsiteX6" fmla="*/ 0 w 2282668"/>
              <a:gd name="connsiteY6" fmla="*/ 2154605 h 2154605"/>
              <a:gd name="connsiteX7" fmla="*/ 3109 w 2282668"/>
              <a:gd name="connsiteY7" fmla="*/ 2093044 h 2154605"/>
              <a:gd name="connsiteX8" fmla="*/ 1902030 w 2282668"/>
              <a:gd name="connsiteY8" fmla="*/ 18907 h 215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668" h="2154605">
                <a:moveTo>
                  <a:pt x="2034254" y="0"/>
                </a:moveTo>
                <a:lnTo>
                  <a:pt x="2282668" y="287863"/>
                </a:lnTo>
                <a:lnTo>
                  <a:pt x="2054016" y="579175"/>
                </a:lnTo>
                <a:lnTo>
                  <a:pt x="2005819" y="576608"/>
                </a:lnTo>
                <a:cubicBezTo>
                  <a:pt x="1164023" y="576608"/>
                  <a:pt x="471651" y="1216368"/>
                  <a:pt x="388392" y="2036199"/>
                </a:cubicBezTo>
                <a:lnTo>
                  <a:pt x="382413" y="2154605"/>
                </a:lnTo>
                <a:lnTo>
                  <a:pt x="0" y="2154605"/>
                </a:lnTo>
                <a:lnTo>
                  <a:pt x="3109" y="2093044"/>
                </a:lnTo>
                <a:cubicBezTo>
                  <a:pt x="108738" y="1052929"/>
                  <a:pt x="890552" y="212710"/>
                  <a:pt x="1902030" y="1890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5"/>
            </p:custDataLst>
          </p:nvPr>
        </p:nvSpPr>
        <p:spPr>
          <a:xfrm>
            <a:off x="4016397" y="3450843"/>
            <a:ext cx="856186" cy="1348724"/>
          </a:xfrm>
          <a:custGeom>
            <a:avLst/>
            <a:gdLst>
              <a:gd name="connsiteX0" fmla="*/ 717982 w 966539"/>
              <a:gd name="connsiteY0" fmla="*/ 0 h 1522560"/>
              <a:gd name="connsiteX1" fmla="*/ 936536 w 966539"/>
              <a:gd name="connsiteY1" fmla="*/ 0 h 1522560"/>
              <a:gd name="connsiteX2" fmla="*/ 966539 w 966539"/>
              <a:gd name="connsiteY2" fmla="*/ 322184 h 1522560"/>
              <a:gd name="connsiteX3" fmla="*/ 912654 w 966539"/>
              <a:gd name="connsiteY3" fmla="*/ 366922 h 1522560"/>
              <a:gd name="connsiteX4" fmla="*/ 388392 w 966539"/>
              <a:gd name="connsiteY4" fmla="*/ 1404154 h 1522560"/>
              <a:gd name="connsiteX5" fmla="*/ 382413 w 966539"/>
              <a:gd name="connsiteY5" fmla="*/ 1522560 h 1522560"/>
              <a:gd name="connsiteX6" fmla="*/ 0 w 966539"/>
              <a:gd name="connsiteY6" fmla="*/ 1522560 h 1522560"/>
              <a:gd name="connsiteX7" fmla="*/ 3109 w 966539"/>
              <a:gd name="connsiteY7" fmla="*/ 1460999 h 1522560"/>
              <a:gd name="connsiteX8" fmla="*/ 710061 w 966539"/>
              <a:gd name="connsiteY8" fmla="*/ 6941 h 15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539" h="1522560">
                <a:moveTo>
                  <a:pt x="717982" y="0"/>
                </a:moveTo>
                <a:lnTo>
                  <a:pt x="936536" y="0"/>
                </a:lnTo>
                <a:lnTo>
                  <a:pt x="966539" y="322184"/>
                </a:lnTo>
                <a:lnTo>
                  <a:pt x="912654" y="366922"/>
                </a:lnTo>
                <a:cubicBezTo>
                  <a:pt x="623930" y="629341"/>
                  <a:pt x="430022" y="994239"/>
                  <a:pt x="388392" y="1404154"/>
                </a:cubicBezTo>
                <a:lnTo>
                  <a:pt x="382413" y="1522560"/>
                </a:lnTo>
                <a:lnTo>
                  <a:pt x="0" y="1522560"/>
                </a:lnTo>
                <a:lnTo>
                  <a:pt x="3109" y="1460999"/>
                </a:lnTo>
                <a:cubicBezTo>
                  <a:pt x="60875" y="892186"/>
                  <a:pt x="320869" y="383157"/>
                  <a:pt x="710061" y="6941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28" name="图形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33585" y="3304030"/>
            <a:ext cx="1165500" cy="1887000"/>
          </a:xfrm>
          <a:custGeom>
            <a:avLst/>
            <a:gdLst>
              <a:gd name="connsiteX0" fmla="*/ 209551 w 1315720"/>
              <a:gd name="connsiteY0" fmla="*/ 1769534 h 2130213"/>
              <a:gd name="connsiteX1" fmla="*/ 71121 w 1315720"/>
              <a:gd name="connsiteY1" fmla="*/ 1907964 h 2130213"/>
              <a:gd name="connsiteX2" fmla="*/ 209551 w 1315720"/>
              <a:gd name="connsiteY2" fmla="*/ 2046394 h 2130213"/>
              <a:gd name="connsiteX3" fmla="*/ 347981 w 1315720"/>
              <a:gd name="connsiteY3" fmla="*/ 1907964 h 2130213"/>
              <a:gd name="connsiteX4" fmla="*/ 209551 w 1315720"/>
              <a:gd name="connsiteY4" fmla="*/ 1769534 h 2130213"/>
              <a:gd name="connsiteX5" fmla="*/ 0 w 1315720"/>
              <a:gd name="connsiteY5" fmla="*/ 0 h 2130213"/>
              <a:gd name="connsiteX6" fmla="*/ 1315720 w 1315720"/>
              <a:gd name="connsiteY6" fmla="*/ 0 h 2130213"/>
              <a:gd name="connsiteX7" fmla="*/ 1315720 w 1315720"/>
              <a:gd name="connsiteY7" fmla="*/ 2130213 h 2130213"/>
              <a:gd name="connsiteX8" fmla="*/ 0 w 1315720"/>
              <a:gd name="connsiteY8" fmla="*/ 2130213 h 2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720" h="2130213">
                <a:moveTo>
                  <a:pt x="209551" y="1769534"/>
                </a:moveTo>
                <a:cubicBezTo>
                  <a:pt x="133098" y="1769534"/>
                  <a:pt x="71121" y="1831511"/>
                  <a:pt x="71121" y="1907964"/>
                </a:cubicBezTo>
                <a:cubicBezTo>
                  <a:pt x="71121" y="1984417"/>
                  <a:pt x="133098" y="2046394"/>
                  <a:pt x="209551" y="2046394"/>
                </a:cubicBezTo>
                <a:cubicBezTo>
                  <a:pt x="286004" y="2046394"/>
                  <a:pt x="347981" y="1984417"/>
                  <a:pt x="347981" y="1907964"/>
                </a:cubicBezTo>
                <a:cubicBezTo>
                  <a:pt x="347981" y="1831511"/>
                  <a:pt x="286004" y="1769534"/>
                  <a:pt x="209551" y="1769534"/>
                </a:cubicBezTo>
                <a:close/>
                <a:moveTo>
                  <a:pt x="0" y="0"/>
                </a:moveTo>
                <a:lnTo>
                  <a:pt x="1315720" y="0"/>
                </a:lnTo>
                <a:lnTo>
                  <a:pt x="1315720" y="2130213"/>
                </a:lnTo>
                <a:lnTo>
                  <a:pt x="0" y="2130213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314710" y="3426655"/>
            <a:ext cx="2447415" cy="853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放鞭炮：春节期间，人们会放鞭炮来驱赶邪灵，祈求平安和好运。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8437085" y="3426655"/>
            <a:ext cx="2447415" cy="853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安全注意事项：在放鞭炮和观看舞龙舞狮表演时，需要注意安全，遵守相关规定和注意事项。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7281147" y="1956280"/>
            <a:ext cx="2447415" cy="853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放鞭炮和舞龙舞狮的意义：这些活动不仅丰富了春节的庆祝形式，也传承了中国的传统文化和价值观。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6701210" y="1502343"/>
            <a:ext cx="579844" cy="51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70000"/>
                    <a:lumOff val="30000"/>
                  </a:schemeClr>
                </a:solidFill>
                <a:cs typeface="+mn-lt"/>
              </a:rPr>
              <a:t>03</a:t>
            </a:r>
            <a:endParaRPr lang="en-US" altLang="zh-CN" sz="2800" b="1" kern="0" dirty="0">
              <a:solidFill>
                <a:schemeClr val="accent1">
                  <a:lumMod val="70000"/>
                  <a:lumOff val="30000"/>
                </a:schemeClr>
              </a:solidFill>
              <a:cs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3254772" y="2015343"/>
            <a:ext cx="2447415" cy="853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>
              <a:lnSpc>
                <a:spcPct val="150000"/>
              </a:lnSpc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舞龙舞狮：龙和狮是中国传统文化中的吉祥物，舞龙舞狮表演是春节期间的传统活动，寓意着祥瑞和好运的到来。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4"/>
            </p:custDataLst>
          </p:nvPr>
        </p:nvSpPr>
        <p:spPr>
          <a:xfrm>
            <a:off x="3254772" y="1502343"/>
            <a:ext cx="579844" cy="51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40000"/>
                    <a:lumOff val="60000"/>
                  </a:schemeClr>
                </a:solidFill>
                <a:cs typeface="+mn-lt"/>
              </a:rPr>
              <a:t>02</a:t>
            </a:r>
            <a:endParaRPr lang="en-US" altLang="zh-CN" sz="2800" b="1" kern="0" dirty="0">
              <a:solidFill>
                <a:schemeClr val="accent1">
                  <a:lumMod val="40000"/>
                  <a:lumOff val="60000"/>
                </a:schemeClr>
              </a:solidFill>
              <a:cs typeface="+mn-lt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1315835" y="2909155"/>
            <a:ext cx="579844" cy="51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25000"/>
                    <a:lumOff val="75000"/>
                  </a:schemeClr>
                </a:solidFill>
                <a:cs typeface="+mn-lt"/>
              </a:rPr>
              <a:t>01</a:t>
            </a:r>
            <a:endParaRPr lang="en-US" altLang="zh-CN" sz="2800" b="1" kern="0" dirty="0">
              <a:solidFill>
                <a:schemeClr val="accent1">
                  <a:lumMod val="25000"/>
                  <a:lumOff val="75000"/>
                </a:schemeClr>
              </a:solidFill>
              <a:cs typeface="+mn-lt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8437085" y="2909155"/>
            <a:ext cx="579844" cy="51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800" b="1" kern="0" dirty="0">
                <a:solidFill>
                  <a:schemeClr val="accent1">
                    <a:lumMod val="70000"/>
                    <a:lumOff val="30000"/>
                  </a:schemeClr>
                </a:solidFill>
                <a:cs typeface="+mn-lt"/>
              </a:rPr>
              <a:t>04</a:t>
            </a:r>
            <a:endParaRPr lang="en-US" altLang="zh-CN" sz="2800" b="1" kern="0" dirty="0">
              <a:solidFill>
                <a:schemeClr val="accent1">
                  <a:lumMod val="70000"/>
                  <a:lumOff val="30000"/>
                </a:schemeClr>
              </a:solidFill>
              <a:cs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"/>
  <p:tag name="KSO_WM_UNIT_NOCLEAR" val="0"/>
  <p:tag name="KSO_WM_UNIT_VALUE" val="29"/>
  <p:tag name="KSO_WM_UNIT_TYPE" val="f"/>
  <p:tag name="KSO_WM_UNIT_INDEX" val="1"/>
</p:tagLst>
</file>

<file path=ppt/tags/tag10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PRESET_TEXT" val="单击此处编辑母版标题样式"/>
  <p:tag name="KSO_WM_UNIT_TYPE" val="a"/>
  <p:tag name="KSO_WM_UNIT_INDEX" val="1"/>
  <p:tag name="KSO_WM_TEMPLATE_CATEGORY" val="custom"/>
  <p:tag name="KSO_WM_TEMPLATE_INDEX" val="2023122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NOCLEAR" val="0"/>
  <p:tag name="KSO_WM_UNIT_SUBTYPE" val="a"/>
  <p:tag name="KSO_WM_UNIT_PRESET_TEXT" val="单击此处编辑母版文本样式&#10;二级&#10;三级&#10;四级&#10;五级"/>
  <p:tag name="KSO_WM_UNIT_TYPE" val="f"/>
  <p:tag name="KSO_WM_UNIT_INDEX" val="1"/>
  <p:tag name="KSO_WM_TEMPLATE_CATEGORY" val="custom"/>
  <p:tag name="KSO_WM_TEMPLATE_INDEX" val="2023122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6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221"/>
  <p:tag name="KSO_WM_TEMPLATE_THUMBS_INDEX" val="1、9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21_1*a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PRESET_TEXT" val="单击此处&#10;添加文档标题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221_1*b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PRESET_TEXT" val="单击添加副标题"/>
</p:tagLst>
</file>

<file path=ppt/tags/tag16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custom20231221_1*f*5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SUBTYPE" val="g"/>
  <p:tag name="KSO_WM_UNIT_PRESET_TEXT" val="稻壳学院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1221_1*f*4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PRESET_TEXT" val="汇报人：WPS"/>
</p:tagLst>
</file>

<file path=ppt/tags/tag171.xml><?xml version="1.0" encoding="utf-8"?>
<p:tagLst xmlns:p="http://schemas.openxmlformats.org/presentationml/2006/main">
  <p:tag name="KSO_WM_SLIDE_ID" val="custom2023122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221"/>
  <p:tag name="KSO_WM_SLIDE_LAYOUT" val="a_b_f"/>
  <p:tag name="KSO_WM_SLIDE_LAYOUT_CNT" val="1_1_2"/>
  <p:tag name="KSO_WM_SLIDE_TYPE" val="title"/>
  <p:tag name="KSO_WM_SLIDE_SUBTYPE" val="pureTxt"/>
  <p:tag name="KSO_WM_TEMPLATE_THUMBS_INDEX" val="1、9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1_2*a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" val="目录"/>
  <p:tag name="KSO_WM_UNIT_TEXT_FILL_FORE_SCHEMECOLOR_INDEX" val="10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31221_2*l_h_i*1_1_1"/>
  <p:tag name="KSO_WM_TEMPLATE_CATEGORY" val="custom"/>
  <p:tag name="KSO_WM_TEMPLATE_INDEX" val="2023122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DIAGRAM_COLOR_MATCH_VALUE" val="{&quot;shape&quot;:{&quot;fill&quot;:{&quot;solid&quot;:{&quot;brightness&quot;:0,&quot;colorType&quot;:2,&quot;rgb&quot;:&quot;#ffcb3d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custom20231221_2*l_h_i*1_1_2"/>
  <p:tag name="KSO_WM_TEMPLATE_CATEGORY" val="custom"/>
  <p:tag name="KSO_WM_TEMPLATE_INDEX" val="2023122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UNIT_PRESET_TEXT" val="01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0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1221_2*l_h_a*1_1_1"/>
  <p:tag name="KSO_WM_TEMPLATE_CATEGORY" val="custom"/>
  <p:tag name="KSO_WM_TEMPLATE_INDEX" val="2023122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UNIT_PRESET_TEXT" val="单击添加目录项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0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31221_2*l_h_i*1_1_3"/>
  <p:tag name="KSO_WM_TEMPLATE_CATEGORY" val="custom"/>
  <p:tag name="KSO_WM_TEMPLATE_INDEX" val="2023122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0"/>
  <p:tag name="KSO_WM_UNIT_FILL_TYPE" val="1"/>
  <p:tag name="KSO_WM_UNIT_TEXT_FILL_FORE_SCHEMECOLOR_INDEX" val="10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31221_2*l_h_i*1_2_1"/>
  <p:tag name="KSO_WM_TEMPLATE_CATEGORY" val="custom"/>
  <p:tag name="KSO_WM_TEMPLATE_INDEX" val="2023122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DIAGRAM_COLOR_MATCH_VALUE" val="{&quot;shape&quot;:{&quot;fill&quot;:{&quot;solid&quot;:{&quot;brightness&quot;:0,&quot;colorType&quot;:2,&quot;rgb&quot;:&quot;#ffcb3d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1221_2*l_h_i*1_2_2"/>
  <p:tag name="KSO_WM_TEMPLATE_CATEGORY" val="custom"/>
  <p:tag name="KSO_WM_TEMPLATE_INDEX" val="2023122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UNIT_PRESET_TEXT" val="0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0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1221_2*l_h_a*1_2_1"/>
  <p:tag name="KSO_WM_TEMPLATE_CATEGORY" val="custom"/>
  <p:tag name="KSO_WM_TEMPLATE_INDEX" val="20231221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UNIT_PRESET_TEXT" val="单击添加目录项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0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31221_2*l_h_i*1_2_3"/>
  <p:tag name="KSO_WM_TEMPLATE_CATEGORY" val="custom"/>
  <p:tag name="KSO_WM_TEMPLATE_INDEX" val="2023122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14.54998779296875,&quot;width&quot;:388.3500061035156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0"/>
  <p:tag name="KSO_WM_UNIT_FILL_TYPE" val="1"/>
  <p:tag name="KSO_WM_UNIT_TEXT_FILL_FORE_SCHEMECOLOR_INDEX" val="10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SLIDE_ID" val="custom20231221_2"/>
  <p:tag name="KSO_WM_TEMPLATE_SUBCATEGORY" val="29"/>
  <p:tag name="KSO_WM_TEMPLATE_MASTER_TYPE" val="0"/>
  <p:tag name="KSO_WM_TEMPLATE_COLOR_TYPE" val="0"/>
  <p:tag name="KSO_WM_SLIDE_ITEM_CNT" val="2"/>
  <p:tag name="KSO_WM_SLIDE_INDEX" val="2"/>
  <p:tag name="KSO_WM_TAG_VERSION" val="3.0"/>
  <p:tag name="KSO_WM_BEAUTIFY_FLAG" val="#wm#"/>
  <p:tag name="KSO_WM_TEMPLATE_CATEGORY" val="custom"/>
  <p:tag name="KSO_WM_TEMPLATE_INDEX" val="20231221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1_7*a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1_7*b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5"/>
  <p:tag name="KSO_WM_UNIT_TYPE" val="b"/>
  <p:tag name="KSO_WM_UNIT_INDEX" val="1"/>
  <p:tag name="KSO_WM_UNIT_PRESET_TEXT" val="章节副标题"/>
</p:tagLst>
</file>

<file path=ppt/tags/tag18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221_7*e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185.xml><?xml version="1.0" encoding="utf-8"?>
<p:tagLst xmlns:p="http://schemas.openxmlformats.org/presentationml/2006/main">
  <p:tag name="KSO_WM_SLIDE_ID" val="custom2023122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21"/>
  <p:tag name="KSO_WM_SLIDE_TYPE" val="sectionTitle"/>
  <p:tag name="KSO_WM_SLIDE_SUBTYPE" val="pureTxt"/>
  <p:tag name="KSO_WM_SLIDE_LAYOUT" val="a_b_e"/>
  <p:tag name="KSO_WM_SLIDE_LAYOUT_CNT" val="1_1_1"/>
</p:tagLst>
</file>

<file path=ppt/tags/tag186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0.6499999761581421,&quot;transparency&quot;:0.5199999809265137},{&quot;brightness&quot;:0.800000011920929,&quot;colorType&quot;:1,&quot;foreColorIndex&quot;:5,&quot;pos&quot;:1,&quot;transparency&quot;:0.12999999523162842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653_3*l_h_i*1_1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9999998807907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653_3*l_h_a*1_1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添加&#10;标题"/>
  <p:tag name="KSO_WM_UNIT_FILL_TYPE" val="3"/>
  <p:tag name="KSO_WM_UNIT_SHADOW_SCHEMECOLOR_INDEX" val="5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653_3*l_h_f*1_1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单击此处填智能图形项正文，文字是您思想的提炼"/>
  <p:tag name="KSO_WM_UNIT_TEXT_FILL_FORE_SCHEMECOLOR_INDEX" val="1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653_3*l_h_i*1_1_2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800000011920929,&quot;colorType&quot;:1,&quot;foreColorIndex&quot;:8,&quot;pos&quot;:0,&quot;transparency&quot;:1},{&quot;brightness&quot;:0.800000011920929,&quot;colorType&quot;:1,&quot;foreColorIndex&quot;:8,&quot;pos&quot;:0.6499999761581421,&quot;transparency&quot;:0.5199999809265137},{&quot;brightness&quot;:0.800000011920929,&quot;colorType&quot;:1,&quot;foreColorIndex&quot;:8,&quot;pos&quot;:1,&quot;transparency&quot;:0.12999999523162842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653_3*l_h_i*1_2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69999998807907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653_3*l_h_a*1_2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添加&#10;标题"/>
  <p:tag name="KSO_WM_UNIT_FILL_TYPE" val="3"/>
  <p:tag name="KSO_WM_UNIT_SHADOW_SCHEMECOLOR_INDEX" val="8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653_3*l_h_f*1_2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单击此处填智能图形项正文，文字是您思想的提炼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69999998807907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653_3*l_h_i*1_2_2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SHADOW_SCHEMECOLOR_INDEX" val="8"/>
  <p:tag name="KSO_WM_UNIT_TEXT_FILL_FORE_SCHEMECOLOR_INDEX" val="14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0.6499999761581421,&quot;transparency&quot;:0.5199999809265137},{&quot;brightness&quot;:0.800000011920929,&quot;colorType&quot;:1,&quot;foreColorIndex&quot;:5,&quot;pos&quot;:1,&quot;transparency&quot;:0.12999999523162842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653_3*l_h_i*1_3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9999998807907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653_3*l_h_a*1_3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添加&#10;标题"/>
  <p:tag name="KSO_WM_UNIT_FILL_TYPE" val="3"/>
  <p:tag name="KSO_WM_UNIT_SHADOW_SCHEMECOLOR_INDEX" val="5"/>
  <p:tag name="KSO_WM_UNIT_USESOURCEFORMAT_APPLY" val="0"/>
</p:tagLst>
</file>

<file path=ppt/tags/tag196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653_3*l_h_f*1_3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单击此处填智能图形项正文，文字是您思想的提炼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653_3*l_h_i*1_3_2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800000011920929,&quot;colorType&quot;:1,&quot;foreColorIndex&quot;:8,&quot;pos&quot;:0,&quot;transparency&quot;:1},{&quot;brightness&quot;:0.800000011920929,&quot;colorType&quot;:1,&quot;foreColorIndex&quot;:8,&quot;pos&quot;:0.6499999761581421,&quot;transparency&quot;:0.5199999809265137},{&quot;brightness&quot;:0.800000011920929,&quot;colorType&quot;:1,&quot;foreColorIndex&quot;:8,&quot;pos&quot;:1,&quot;transparency&quot;:0.12999999523162842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653_3*l_h_i*1_4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69999998807907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653_3*l_h_a*1_4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添加&#10;标题"/>
  <p:tag name="KSO_WM_UNIT_FILL_TYPE" val="3"/>
  <p:tag name="KSO_WM_UNIT_SHADOW_SCHEMECOLOR_INDEX" val="8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653_3*l_h_f*1_4_1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PRESET_TEXT" val="单击此处填智能图形项正文，文字是您思想的提炼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383.795905511811,&quot;left&quot;:48.17362224909275,&quot;top&quot;:102.49992125984252,&quot;width&quot;:863.7166137695312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69999998807907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653_3*l_h_i*1_4_2"/>
  <p:tag name="KSO_WM_TEMPLATE_CATEGORY" val="diagram"/>
  <p:tag name="KSO_WM_TEMPLATE_INDEX" val="20231653"/>
  <p:tag name="KSO_WM_UNIT_LAYERLEVEL" val="1_1_1"/>
  <p:tag name="KSO_WM_TAG_VERSION" val="3.0"/>
  <p:tag name="KSO_WM_BEAUTIFY_FLAG" val="#wm#"/>
  <p:tag name="KSO_WM_UNIT_FILL_TYPE" val="3"/>
  <p:tag name="KSO_WM_UNIT_SHADOW_SCHEMECOLOR_INDEX" val="8"/>
  <p:tag name="KSO_WM_UNIT_TEXT_FILL_FORE_SCHEMECOLOR_INDEX" val="14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TEMPLATE_CATEGORY" val="custom"/>
  <p:tag name="KSO_WM_TEMPLATE_INDEX" val="2023122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2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3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4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5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5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6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6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7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7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8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8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9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9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0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0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1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2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2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3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3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4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4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5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5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6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6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418_2*l_h_f*1_1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f 地理解您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418_2*l_h_f*1_3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地理解您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418_2*l_h_f*1_2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地理解您f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4418_2*l_h_f*1_4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地理解您f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left&quot;:54.8,&quot;top&quot;:107.90862635815238,&quot;width&quot;:850.42874015748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319_7*m_i*1_1"/>
  <p:tag name="KSO_WM_TEMPLATE_CATEGORY" val="diagram"/>
  <p:tag name="KSO_WM_TEMPLATE_INDEX" val="20230319"/>
  <p:tag name="KSO_WM_UNIT_LAYERLEVEL" val="1_1"/>
  <p:tag name="KSO_WM_TAG_VERSION" val="3.0"/>
  <p:tag name="KSO_WM_DIAGRAM_VERSION" val="3"/>
  <p:tag name="KSO_WM_DIAGRAM_COLOR_TRICK" val="2"/>
  <p:tag name="KSO_WM_DIAGRAM_COLOR_TEXT_CAN_REMOVE" val="n"/>
  <p:tag name="KSO_WM_UNIT_TYPE" val="m_i"/>
  <p:tag name="KSO_WM_UNIT_INDEX" val="1_1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1},{&quot;brightness&quot;:0,&quot;colorType&quot;:1,&quot;foreColorIndex&quot;:5,&quot;pos&quot;:0.6700000166893005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13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1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47999998927116394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"/>
  <p:tag name="KSO_WM_UNIT_PRESET_TEXT" val="添加标题"/>
  <p:tag name="KSO_WM_UNIT_FILL_TYPE" val="3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25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1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1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SHADOW_SCHEMECOLOR_INDEX" val="5"/>
  <p:tag name="KSO_WM_UNIT_USESOURCEFORMAT_APPLY" val="0"/>
</p:tagLst>
</file>

<file path=ppt/tags/tag2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0319_7*m_h_f*1_1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3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2"/>
  <p:tag name="KSO_WM_DIAGRAM_COLOR_TEXT_CAN_REMOVE" val="n"/>
  <p:tag name="KSO_WM_UNIT_VALUE" val="14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47999998927116394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3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3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SHADOW_SCHEMECOLOR_INDEX" val="5"/>
  <p:tag name="KSO_WM_UNIT_USESOURCEFORMAT_APPLY" val="0"/>
</p:tagLst>
</file>

<file path=ppt/tags/tag2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0319_7*m_h_f*1_3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5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5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47999998927116394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4"/>
  <p:tag name="KSO_WM_UNIT_PRESET_TEXT" val="添加标题"/>
  <p:tag name="KSO_WM_UNIT_FILL_TYPE" val="3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31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5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5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SHADOW_SCHEMECOLOR_INDEX" val="5"/>
  <p:tag name="KSO_WM_UNIT_USESOURCEFORMAT_APPLY" val="0"/>
</p:tagLst>
</file>

<file path=ppt/tags/tag2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5_1"/>
  <p:tag name="KSO_WM_UNIT_ID" val="diagram20230319_7*m_h_f*1_5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7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7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47999998927116394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4"/>
  <p:tag name="KSO_WM_UNIT_PRESET_TEXT" val="添加标题"/>
  <p:tag name="KSO_WM_UNIT_FILL_TYPE" val="3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34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7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7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SHADOW_SCHEMECOLOR_INDEX" val="5"/>
  <p:tag name="KSO_WM_UNIT_USESOURCEFORMAT_APPLY" val="0"/>
</p:tagLst>
</file>

<file path=ppt/tags/tag2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7_1"/>
  <p:tag name="KSO_WM_UNIT_ID" val="diagram20230319_7*m_h_f*1_7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36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2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2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5400000214576721,&quot;transparency&quot;:0},{&quot;brightness&quot;:0.800000011920929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brightness&quot;:0,&quot;colorType&quot;:1,&quot;foreColorIndex&quot;:8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8"/>
  <p:tag name="KSO_WM_UNIT_SHADOW_SCHEMECOLOR_INDEX" val="8"/>
  <p:tag name="KSO_WM_UNIT_USESOURCEFORMAT_APPLY" val="0"/>
</p:tagLst>
</file>

<file path=ppt/tags/tag2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2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47999998927116394,&quot;transparency&quot;:0},{&quot;brightness&quot;:0.4000000059604645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"/>
  <p:tag name="KSO_WM_UNIT_PRESET_TEXT" val="添加标题"/>
  <p:tag name="KSO_WM_UNIT_FILL_TYPE" val="3"/>
  <p:tag name="KSO_WM_UNIT_LINE_FORE_SCHEMECOLOR_INDEX" val="8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0319_7*m_h_f*1_2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4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4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5400000214576721,&quot;transparency&quot;:0},{&quot;brightness&quot;:0.800000011920929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brightness&quot;:0,&quot;colorType&quot;:1,&quot;foreColorIndex&quot;:8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8"/>
  <p:tag name="KSO_WM_UNIT_SHADOW_SCHEMECOLOR_INDEX" val="8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4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4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47999998927116394,&quot;transparency&quot;:0},{&quot;brightness&quot;:0.4000000059604645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4"/>
  <p:tag name="KSO_WM_UNIT_PRESET_TEXT" val="添加标题"/>
  <p:tag name="KSO_WM_UNIT_FILL_TYPE" val="3"/>
  <p:tag name="KSO_WM_UNIT_LINE_FORE_SCHEMECOLOR_INDEX" val="8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30319_7*m_h_f*1_4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6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6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5400000214576721,&quot;transparency&quot;:0},{&quot;brightness&quot;:0.800000011920929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brightness&quot;:0,&quot;colorType&quot;:1,&quot;foreColorIndex&quot;:8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8"/>
  <p:tag name="KSO_WM_UNIT_SHADOW_SCHEMECOLOR_INDEX" val="8"/>
  <p:tag name="KSO_WM_UNIT_USESOURCEFORMAT_APPLY" val="0"/>
</p:tagLst>
</file>

<file path=ppt/tags/tag2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6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6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47999998927116394,&quot;transparency&quot;:0},{&quot;brightness&quot;:0.4000000059604645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4"/>
  <p:tag name="KSO_WM_UNIT_PRESET_TEXT" val="添加标题"/>
  <p:tag name="KSO_WM_UNIT_FILL_TYPE" val="3"/>
  <p:tag name="KSO_WM_UNIT_LINE_FORE_SCHEMECOLOR_INDEX" val="8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6_1"/>
  <p:tag name="KSO_WM_UNIT_ID" val="diagram20230319_7*m_h_f*1_6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i*1_8_1"/>
  <p:tag name="KSO_WM_TEMPLATE_CATEGORY" val="diagram"/>
  <p:tag name="KSO_WM_TEMPLATE_INDEX" val="20230319"/>
  <p:tag name="KSO_WM_UNIT_LAYERLEVEL" val="1_1_1"/>
  <p:tag name="KSO_WM_TAG_VERSION" val="3.0"/>
  <p:tag name="KSO_WM_DIAGRAM_GROUP_CODE" val="m1-1"/>
  <p:tag name="KSO_WM_UNIT_TYPE" val="m_h_i"/>
  <p:tag name="KSO_WM_UNIT_INDEX" val="1_8_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5400000214576721,&quot;transparency&quot;:0},{&quot;brightness&quot;:0.800000011920929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brightness&quot;:0,&quot;colorType&quot;:1,&quot;foreColorIndex&quot;:8,&quot;transparency&quot;:0.54000002145767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8"/>
  <p:tag name="KSO_WM_UNIT_SHADOW_SCHEMECOLOR_INDEX" val="8"/>
  <p:tag name="KSO_WM_UNIT_USESOURCEFORMAT_APPLY" val="0"/>
</p:tagLst>
</file>

<file path=ppt/tags/tag2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9_7*m_h_a*1_8_1"/>
  <p:tag name="KSO_WM_TEMPLATE_CATEGORY" val="diagram"/>
  <p:tag name="KSO_WM_TEMPLATE_INDEX" val="2023031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8_1"/>
  <p:tag name="KSO_WM_DIAGRAM_VERSION" val="3"/>
  <p:tag name="KSO_WM_DIAGRAM_COLOR_TRICK" val="2"/>
  <p:tag name="KSO_WM_DIAGRAM_COLOR_TEXT_CAN_REMOVE" val="n"/>
  <p:tag name="KSO_WM_UNIT_VALUE" val="14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gradient&quot;:[{&quot;brightness&quot;:0,&quot;colorType&quot;:1,&quot;foreColorIndex&quot;:8,&quot;pos&quot;:0.47999998927116394,&quot;transparency&quot;:0},{&quot;brightness&quot;:0.4000000059604645,&quot;colorType&quot;:1,&quot;foreColorIndex&quot;:8,&quot;pos&quot;:0,&quot;transparency&quot;:0},{&quot;brightness&quot;:0,&quot;colorType&quot;:1,&quot;foreColorIndex&quot;:8,&quot;pos&quot;:0.8100000023841858,&quot;transparency&quot;:0},{&quot;brightness&quot;:0.4000000059604645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LINE_FORE_SCHEMECOLOR_INDEX" val="8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8_1"/>
  <p:tag name="KSO_WM_UNIT_ID" val="diagram20230319_7*m_h_f*1_8_1"/>
  <p:tag name="KSO_WM_TEMPLATE_CATEGORY" val="diagram"/>
  <p:tag name="KSO_WM_TEMPLATE_INDEX" val="2023031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2"/>
  <p:tag name="KSO_WM_DIAGRAM_COLOR_TEXT_CAN_REMOVE" val="n"/>
  <p:tag name="KSO_WM_DIAGRAM_MAX_ITEMCNT" val="8"/>
  <p:tag name="KSO_WM_DIAGRAM_MIN_ITEMCNT" val="2"/>
  <p:tag name="KSO_WM_DIAGRAM_VIRTUALLY_FRAME" val="{&quot;height&quot;:380.14055118110235,&quot;left&quot;:54.8,&quot;top&quot;:104.32976377952755,&quot;width&quot;:850.393700787401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输入你的正文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1_7*a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1_7*b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5"/>
  <p:tag name="KSO_WM_UNIT_TYPE" val="b"/>
  <p:tag name="KSO_WM_UNIT_INDEX" val="1"/>
  <p:tag name="KSO_WM_UNIT_PRESET_TEXT" val="章节副标题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221_7*e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2"/>
</p:tagLst>
</file>

<file path=ppt/tags/tag251.xml><?xml version="1.0" encoding="utf-8"?>
<p:tagLst xmlns:p="http://schemas.openxmlformats.org/presentationml/2006/main">
  <p:tag name="KSO_WM_SLIDE_ID" val="custom2023122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21"/>
  <p:tag name="KSO_WM_SLIDE_TYPE" val="sectionTitle"/>
  <p:tag name="KSO_WM_SLIDE_SUBTYPE" val="pureTxt"/>
  <p:tag name="KSO_WM_SLIDE_LAYOUT" val="a_b_e"/>
  <p:tag name="KSO_WM_SLIDE_LAYOUT_CNT" val="1_1_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2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3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4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5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5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6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6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7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7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8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8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9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9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0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0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1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2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2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3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3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4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4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5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5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8_2*l_i*1_16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6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418_2*l_h_f*1_1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f 地理解您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6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418_2*l_h_f*1_3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地理解您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418_2*l_h_f*1_2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地理解您f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4418_2*l_h_f*1_4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根据需要可酌情增减文字，以便观者准确地理解您f传达的思想。单击此处添加文本具体内容。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72.xml><?xml version="1.0" encoding="utf-8"?>
<p:tagLst xmlns:p="http://schemas.openxmlformats.org/presentationml/2006/main">
  <p:tag name="KSO_WM_TEMPLATE_CATEGORY" val="custom"/>
  <p:tag name="KSO_WM_TEMPLATE_INDEX" val="2023122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4407_1*l_i*1_1"/>
  <p:tag name="KSO_WM_TEMPLATE_CATEGORY" val="diagram"/>
  <p:tag name="KSO_WM_TEMPLATE_INDEX" val="20234407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solid&quot;:{&quot;brightness&quot;:0.6499999761581421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5"/>
  <p:tag name="KSO_WM_UNIT_TEXT_FILL_FORE_SCHEMECOLOR_INDEX" val="2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4407_1*l_h_i*1_4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3"/>
  <p:tag name="KSO_WM_UNIT_TEXT_FILL_FORE_SCHEMECOLOR_INDEX" val="2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4407_1*l_h_i*1_3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solid&quot;:{&quot;brightness&quot;:0.44999998807907104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5"/>
  <p:tag name="KSO_WM_UNIT_TEXT_FILL_FORE_SCHEMECOLOR_INDEX" val="2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407_1*l_h_i*1_2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"/>
  <p:tag name="KSO_WM_UNIT_TEXT_FILL_FORE_SCHEMECOLOR_INDEX" val="2"/>
  <p:tag name="KSO_WM_UNIT_TEXT_FILL_TYPE" val="1"/>
  <p:tag name="KSO_WM_UNIT_USESOURCEFORMAT_APPLY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07_1*l_h_i*1_1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solid&quot;:{&quot;brightness&quot;:0.7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5"/>
  <p:tag name="KSO_WM_UNIT_TEXT_FILL_FORE_SCHEMECOLOR_INDEX" val="2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4407_1*l_i*1_2"/>
  <p:tag name="KSO_WM_TEMPLATE_CATEGORY" val="diagram"/>
  <p:tag name="KSO_WM_TEMPLATE_INDEX" val="20234407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solid&quot;:{&quot;brightness&quot;:0,&quot;colorType&quot;:2,&quot;rgb&quot;:&quot;#bfbfb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3"/>
  <p:tag name="KSO_WM_UNIT_FILL_FORE_SCHEMECOLOR_INDEX_BRIGHTNESS" val="0.75"/>
  <p:tag name="KSO_WM_UNIT_USESOURCEFORMAT_APPLY" val="0"/>
</p:tagLst>
</file>

<file path=ppt/tags/tag2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407_1*l_h_f*1_1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TEXT_FILL_FORE_SCHEMECOLOR_INDEX" val="1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4407_1*l_h_f*1_4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407_1*l_h_f*1_3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diagram20234407_1*l_h_i*1_3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USESOURCEFORMAT_APPLY" val="0"/>
</p:tagLst>
</file>

<file path=ppt/tags/tag28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407_1*l_h_f*1_2_1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diagram20234407_1*l_h_i*1_2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diagram20234407_1*l_h_i*1_1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7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diagram20234407_1*l_h_i*1_4_2"/>
  <p:tag name="KSO_WM_TEMPLATE_CATEGORY" val="diagram"/>
  <p:tag name="KSO_WM_TEMPLATE_INDEX" val="2023440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97.5723571777344,&quot;width&quot;:96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1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77_3*l_h_i*1_1_2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77_3*l_h_i*1_1_3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77_3*l_h_f*1_1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377_3*l_h_i*1_1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77_3*l_h_i*1_2_2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2,&quot;rgb&quot;:&quot;#bfbfbf&quot;,&quot;transparency&quot;:0},&quot;type&quot;:1},&quot;glow&quot;:{&quot;colorType&quot;:0},&quot;line&quot;:{&quot;solidLine&quot;:{&quot;brightness&quot;:-0.25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377_3*l_h_i*1_2_3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2,&quot;rgb&quot;:&quot;#bfbfb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377_3*l_h_i*1_2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2,&quot;rgb&quot;:&quot;#a6a6a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77_3*l_h_f*1_2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77_3*l_h_i*1_3_2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377_3*l_h_i*1_3_3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77_3*l_h_f*1_3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377_3*l_h_i*1_3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77_3*l_h_i*1_4_2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2,&quot;rgb&quot;:&quot;#bfbfbf&quot;,&quot;transparency&quot;:0},&quot;type&quot;:1},&quot;glow&quot;:{&quot;colorType&quot;:0},&quot;line&quot;:{&quot;solidLine&quot;:{&quot;brightness&quot;:-0.25,&quot;colorType&quot;:1,&quot;foreColorIndex&quot;:14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377_3*l_h_i*1_4_3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2,&quot;rgb&quot;:&quot;#bfbfb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377_3*l_h_i*1_4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solid&quot;:{&quot;brightness&quot;:0,&quot;colorType&quot;:2,&quot;rgb&quot;:&quot;#a6a6a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77_3*l_h_f*1_4_1"/>
  <p:tag name="KSO_WM_TEMPLATE_CATEGORY" val="diagram"/>
  <p:tag name="KSO_WM_TEMPLATE_INDEX" val="20231377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"/>
  <p:tag name="KSO_WM_DIAGRAM_MAX_ITEMCNT" val="6"/>
  <p:tag name="KSO_WM_DIAGRAM_MIN_ITEMCNT" val="2"/>
  <p:tag name="KSO_WM_DIAGRAM_VIRTUALLY_FRAME" val="{&quot;height&quot;:374.85,&quot;width&quot;:863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4418_1*l_i*1_3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234418_1*l_i*1_11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234418_1*l_i*1_10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4418_1*l_i*1_1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4"/>
  <p:tag name="KSO_WM_UNIT_ID" val="diagram20234418_1*l_i*1_14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3"/>
  <p:tag name="KSO_WM_UNIT_ID" val="diagram20234418_1*l_i*1_13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6"/>
  <p:tag name="KSO_WM_UNIT_ID" val="diagram20234418_1*l_i*1_16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234418_1*l_i*1_9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5"/>
  <p:tag name="KSO_WM_UNIT_ID" val="diagram20234418_1*l_i*1_15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00000023841857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4418_1*l_i*1_2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4418_1*l_i*1_5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34418_1*l_i*1_6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34418_1*l_i*1_8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34418_1*l_i*1_4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234418_1*l_i*1_12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34418_1*l_i*1_7"/>
  <p:tag name="KSO_WM_TEMPLATE_CATEGORY" val="diagram"/>
  <p:tag name="KSO_WM_TEMPLATE_INDEX" val="20234418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solid&quot;:{&quot;brightness&quot;:0.6499999761581421,&quot;colorType&quot;:1,&quot;foreColorIndex&quot;:13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418_1*l_h_f*1_2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文字是您思想的提炼，请尽量言简意赅的阐述观点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418_1*l_h_f*1_1_1"/>
  <p:tag name="KSO_WM_TEMPLATE_CATEGORY" val="diagram"/>
  <p:tag name="KSO_WM_TEMPLATE_INDEX" val="202344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文字是您思想的提炼，请尽量言简意赅的阐述观点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73.0012512207031,&quot;width&quot;:814.12731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1_9*a*1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感谢观看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21_9*f*4"/>
  <p:tag name="KSO_WM_TEMPLATE_CATEGORY" val="custom"/>
  <p:tag name="KSO_WM_TEMPLATE_INDEX" val="20231221"/>
  <p:tag name="KSO_WM_UNIT_LAYERLEVEL" val="1"/>
  <p:tag name="KSO_WM_TAG_VERSION" val="3.0"/>
  <p:tag name="KSO_WM_BEAUTIFY_FLAG" val="#wm#"/>
  <p:tag name="KSO_WM_UNIT_SUBTYPE" val="b"/>
  <p:tag name="KSO_WM_UNIT_NOCLEAR" val="0"/>
  <p:tag name="KSO_WM_UNIT_VALUE" val="8"/>
  <p:tag name="KSO_WM_UNIT_TYPE" val="f"/>
  <p:tag name="KSO_WM_UNIT_INDEX" val="4"/>
  <p:tag name="KSO_WM_UNIT_PRESET_TEXT" val="汇报人：WPS"/>
</p:tagLst>
</file>

<file path=ppt/tags/tag323.xml><?xml version="1.0" encoding="utf-8"?>
<p:tagLst xmlns:p="http://schemas.openxmlformats.org/presentationml/2006/main">
  <p:tag name="KSO_WM_SLIDE_ID" val="custom2023122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1221"/>
  <p:tag name="KSO_WM_SLIDE_TYPE" val="endPage"/>
  <p:tag name="KSO_WM_SLIDE_SUBTYPE" val="pureTxt"/>
  <p:tag name="KSO_WM_SLIDE_LAYOUT" val="a_f"/>
  <p:tag name="KSO_WM_SLIDE_LAYOUT_CNT" val="1_1"/>
</p:tagLst>
</file>

<file path=ppt/tags/tag324.xml><?xml version="1.0" encoding="utf-8"?>
<p:tagLst xmlns:p="http://schemas.openxmlformats.org/presentationml/2006/main">
  <p:tag name="commondata" val="eyJoZGlkIjoiZmFiNzVjN2Y5ZTIyOGFmZDczYmMyZGZhNzEzMDlhZDgifQ=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PRESET_TEXT" val="公司名占位符"/>
  <p:tag name="KSO_WM_UNIT_NOCLEAR" val="0"/>
  <p:tag name="KSO_WM_UNIT_VALUE" val="11"/>
  <p:tag name="KSO_WM_UNIT_TYPE" val="f"/>
  <p:tag name="KSO_WM_UNIT_INDEX" val="1"/>
  <p:tag name="KSO_WM_UNIT_SUBTYPE" val="g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2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75">
      <a:dk1>
        <a:srgbClr val="000000"/>
      </a:dk1>
      <a:lt1>
        <a:srgbClr val="FFFFFF"/>
      </a:lt1>
      <a:dk2>
        <a:srgbClr val="39090E"/>
      </a:dk2>
      <a:lt2>
        <a:srgbClr val="FFEBEB"/>
      </a:lt2>
      <a:accent1>
        <a:srgbClr val="D51A2D"/>
      </a:accent1>
      <a:accent2>
        <a:srgbClr val="E5297A"/>
      </a:accent2>
      <a:accent3>
        <a:srgbClr val="B13AE0"/>
      </a:accent3>
      <a:accent4>
        <a:srgbClr val="EDAA23"/>
      </a:accent4>
      <a:accent5>
        <a:srgbClr val="EC7A24"/>
      </a:accent5>
      <a:accent6>
        <a:srgbClr val="FFCB3D"/>
      </a:accent6>
      <a:hlink>
        <a:srgbClr val="304FFE"/>
      </a:hlink>
      <a:folHlink>
        <a:srgbClr val="492067"/>
      </a:folHlink>
    </a:clrScheme>
    <a:fontScheme name="自定义 19">
      <a:majorFont>
        <a:latin typeface="汉仪北魏写经W"/>
        <a:ea typeface="汉仪北魏写经W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WPS 演示</Application>
  <PresentationFormat>宽屏</PresentationFormat>
  <Paragraphs>149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汉仪楷体简</vt:lpstr>
      <vt:lpstr>+中文标题</vt:lpstr>
      <vt:lpstr>楷体</vt:lpstr>
      <vt:lpstr>汉仪北魏写经W</vt:lpstr>
      <vt:lpstr>Segoe Print</vt:lpstr>
      <vt:lpstr>微软雅黑</vt:lpstr>
      <vt:lpstr>Arial Unicode MS</vt:lpstr>
      <vt:lpstr>Calibri</vt:lpstr>
      <vt:lpstr>WPS</vt:lpstr>
      <vt:lpstr>Office 主题​​</vt:lpstr>
      <vt:lpstr>中国春节</vt:lpstr>
      <vt:lpstr>目录</vt:lpstr>
      <vt:lpstr>春节的历史和文化</vt:lpstr>
      <vt:lpstr>春节的起源和传说</vt:lpstr>
      <vt:lpstr>春节在中国文化中的地位</vt:lpstr>
      <vt:lpstr>春节的传统习俗和庆祝方式</vt:lpstr>
      <vt:lpstr>春节的庆祝活动</vt:lpstr>
      <vt:lpstr>家庭团聚和年夜饭</vt:lpstr>
      <vt:lpstr>放鞭炮和舞龙舞狮</vt:lpstr>
      <vt:lpstr>赏花灯和猜灯谜</vt:lpstr>
      <vt:lpstr>春节的文化传承和创新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Jack~lee</cp:lastModifiedBy>
  <cp:revision>159</cp:revision>
  <dcterms:created xsi:type="dcterms:W3CDTF">2019-06-19T02:08:00Z</dcterms:created>
  <dcterms:modified xsi:type="dcterms:W3CDTF">2024-03-31T09:55:52Z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03AFEAFBC1C44DC1832547109EFD5542_13</vt:lpwstr>
  </property>
</Properties>
</file>